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0" r:id="rId5"/>
    <p:sldId id="261" r:id="rId6"/>
    <p:sldId id="262" r:id="rId7"/>
    <p:sldId id="263" r:id="rId8"/>
    <p:sldId id="264" r:id="rId9"/>
    <p:sldId id="266" r:id="rId10"/>
    <p:sldId id="265" r:id="rId11"/>
    <p:sldId id="267" r:id="rId12"/>
    <p:sldId id="2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080C-C3C5-46D1-ABBD-653C68798F74}" v="495" dt="2022-11-25T19:18:24.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86" autoAdjust="0"/>
  </p:normalViewPr>
  <p:slideViewPr>
    <p:cSldViewPr snapToGrid="0">
      <p:cViewPr varScale="1">
        <p:scale>
          <a:sx n="88" d="100"/>
          <a:sy n="88" d="100"/>
        </p:scale>
        <p:origin x="1443"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g Tong Sr" userId="c3b5e45a-314c-470c-94b1-469c81042271" providerId="ADAL" clId="{48D9080C-C3C5-46D1-ABBD-653C68798F74}"/>
    <pc:docChg chg="undo redo custSel addSld delSld modSld">
      <pc:chgData name="Ling Tong Sr" userId="c3b5e45a-314c-470c-94b1-469c81042271" providerId="ADAL" clId="{48D9080C-C3C5-46D1-ABBD-653C68798F74}" dt="2022-11-27T18:58:24.315" v="11492" actId="20577"/>
      <pc:docMkLst>
        <pc:docMk/>
      </pc:docMkLst>
      <pc:sldChg chg="modSp add mod modNotesTx">
        <pc:chgData name="Ling Tong Sr" userId="c3b5e45a-314c-470c-94b1-469c81042271" providerId="ADAL" clId="{48D9080C-C3C5-46D1-ABBD-653C68798F74}" dt="2022-11-25T19:21:26.353" v="11386" actId="14100"/>
        <pc:sldMkLst>
          <pc:docMk/>
          <pc:sldMk cId="166731077" sldId="256"/>
        </pc:sldMkLst>
        <pc:spChg chg="mod">
          <ac:chgData name="Ling Tong Sr" userId="c3b5e45a-314c-470c-94b1-469c81042271" providerId="ADAL" clId="{48D9080C-C3C5-46D1-ABBD-653C68798F74}" dt="2022-11-25T19:21:26.353" v="11386" actId="14100"/>
          <ac:spMkLst>
            <pc:docMk/>
            <pc:sldMk cId="166731077" sldId="256"/>
            <ac:spMk id="2" creationId="{C717FED8-429D-838A-D3C4-840CFC1C0CBE}"/>
          </ac:spMkLst>
        </pc:spChg>
        <pc:spChg chg="mod">
          <ac:chgData name="Ling Tong Sr" userId="c3b5e45a-314c-470c-94b1-469c81042271" providerId="ADAL" clId="{48D9080C-C3C5-46D1-ABBD-653C68798F74}" dt="2022-11-25T19:18:11.093" v="11383" actId="20577"/>
          <ac:spMkLst>
            <pc:docMk/>
            <pc:sldMk cId="166731077" sldId="256"/>
            <ac:spMk id="3" creationId="{732C2F03-57E5-615D-035C-8B1068D1F5A6}"/>
          </ac:spMkLst>
        </pc:spChg>
      </pc:sldChg>
      <pc:sldChg chg="modSp new mod modNotesTx">
        <pc:chgData name="Ling Tong Sr" userId="c3b5e45a-314c-470c-94b1-469c81042271" providerId="ADAL" clId="{48D9080C-C3C5-46D1-ABBD-653C68798F74}" dt="2022-11-25T17:18:00.123" v="11373" actId="20577"/>
        <pc:sldMkLst>
          <pc:docMk/>
          <pc:sldMk cId="3228348253" sldId="257"/>
        </pc:sldMkLst>
        <pc:spChg chg="mod">
          <ac:chgData name="Ling Tong Sr" userId="c3b5e45a-314c-470c-94b1-469c81042271" providerId="ADAL" clId="{48D9080C-C3C5-46D1-ABBD-653C68798F74}" dt="2022-11-21T19:15:30.112" v="170" actId="20577"/>
          <ac:spMkLst>
            <pc:docMk/>
            <pc:sldMk cId="3228348253" sldId="257"/>
            <ac:spMk id="2" creationId="{29724872-1671-8AF7-3617-1BAC1EB59BDD}"/>
          </ac:spMkLst>
        </pc:spChg>
        <pc:spChg chg="mod">
          <ac:chgData name="Ling Tong Sr" userId="c3b5e45a-314c-470c-94b1-469c81042271" providerId="ADAL" clId="{48D9080C-C3C5-46D1-ABBD-653C68798F74}" dt="2022-11-25T17:18:00.123" v="11373" actId="20577"/>
          <ac:spMkLst>
            <pc:docMk/>
            <pc:sldMk cId="3228348253" sldId="257"/>
            <ac:spMk id="3" creationId="{A945283B-394A-99C7-49C8-6F8EAFD12685}"/>
          </ac:spMkLst>
        </pc:spChg>
      </pc:sldChg>
      <pc:sldChg chg="addSp delSp modSp new mod modNotesTx">
        <pc:chgData name="Ling Tong Sr" userId="c3b5e45a-314c-470c-94b1-469c81042271" providerId="ADAL" clId="{48D9080C-C3C5-46D1-ABBD-653C68798F74}" dt="2022-11-25T19:18:24.040" v="11385" actId="1076"/>
        <pc:sldMkLst>
          <pc:docMk/>
          <pc:sldMk cId="2645265200" sldId="258"/>
        </pc:sldMkLst>
        <pc:spChg chg="del">
          <ac:chgData name="Ling Tong Sr" userId="c3b5e45a-314c-470c-94b1-469c81042271" providerId="ADAL" clId="{48D9080C-C3C5-46D1-ABBD-653C68798F74}" dt="2022-11-21T20:06:01.825" v="594" actId="478"/>
          <ac:spMkLst>
            <pc:docMk/>
            <pc:sldMk cId="2645265200" sldId="258"/>
            <ac:spMk id="2" creationId="{6B7C6F55-FA94-3168-4FC4-58E51C4F8C42}"/>
          </ac:spMkLst>
        </pc:spChg>
        <pc:spChg chg="del">
          <ac:chgData name="Ling Tong Sr" userId="c3b5e45a-314c-470c-94b1-469c81042271" providerId="ADAL" clId="{48D9080C-C3C5-46D1-ABBD-653C68798F74}" dt="2022-11-21T20:06:01.825" v="594" actId="478"/>
          <ac:spMkLst>
            <pc:docMk/>
            <pc:sldMk cId="2645265200" sldId="258"/>
            <ac:spMk id="3" creationId="{D2A43C1D-B7DA-6A36-AD77-C755ADED1296}"/>
          </ac:spMkLst>
        </pc:spChg>
        <pc:picChg chg="add del mod">
          <ac:chgData name="Ling Tong Sr" userId="c3b5e45a-314c-470c-94b1-469c81042271" providerId="ADAL" clId="{48D9080C-C3C5-46D1-ABBD-653C68798F74}" dt="2022-11-21T23:16:55.121" v="11251" actId="478"/>
          <ac:picMkLst>
            <pc:docMk/>
            <pc:sldMk cId="2645265200" sldId="258"/>
            <ac:picMk id="4" creationId="{2ADF0370-67C2-3722-F525-E4491136C9EB}"/>
          </ac:picMkLst>
        </pc:picChg>
        <pc:picChg chg="add del">
          <ac:chgData name="Ling Tong Sr" userId="c3b5e45a-314c-470c-94b1-469c81042271" providerId="ADAL" clId="{48D9080C-C3C5-46D1-ABBD-653C68798F74}" dt="2022-11-21T20:14:53.647" v="1459" actId="21"/>
          <ac:picMkLst>
            <pc:docMk/>
            <pc:sldMk cId="2645265200" sldId="258"/>
            <ac:picMk id="6" creationId="{B366BCBE-C07F-1D3E-1108-6A8DC6F90466}"/>
          </ac:picMkLst>
        </pc:picChg>
        <pc:picChg chg="add del mod">
          <ac:chgData name="Ling Tong Sr" userId="c3b5e45a-314c-470c-94b1-469c81042271" providerId="ADAL" clId="{48D9080C-C3C5-46D1-ABBD-653C68798F74}" dt="2022-11-21T23:18:37.047" v="11256" actId="478"/>
          <ac:picMkLst>
            <pc:docMk/>
            <pc:sldMk cId="2645265200" sldId="258"/>
            <ac:picMk id="1026" creationId="{37E93828-228E-67A4-E7B7-3E08E91CE342}"/>
          </ac:picMkLst>
        </pc:picChg>
        <pc:picChg chg="add mod">
          <ac:chgData name="Ling Tong Sr" userId="c3b5e45a-314c-470c-94b1-469c81042271" providerId="ADAL" clId="{48D9080C-C3C5-46D1-ABBD-653C68798F74}" dt="2022-11-25T19:18:24.040" v="11385" actId="1076"/>
          <ac:picMkLst>
            <pc:docMk/>
            <pc:sldMk cId="2645265200" sldId="258"/>
            <ac:picMk id="1028" creationId="{E72BE147-00CD-5E79-D280-AE8CFD7E189A}"/>
          </ac:picMkLst>
        </pc:picChg>
      </pc:sldChg>
      <pc:sldChg chg="addSp delSp modSp new mod modNotesTx">
        <pc:chgData name="Ling Tong Sr" userId="c3b5e45a-314c-470c-94b1-469c81042271" providerId="ADAL" clId="{48D9080C-C3C5-46D1-ABBD-653C68798F74}" dt="2022-11-21T20:30:12.228" v="3337" actId="20577"/>
        <pc:sldMkLst>
          <pc:docMk/>
          <pc:sldMk cId="3611659327" sldId="259"/>
        </pc:sldMkLst>
        <pc:spChg chg="del">
          <ac:chgData name="Ling Tong Sr" userId="c3b5e45a-314c-470c-94b1-469c81042271" providerId="ADAL" clId="{48D9080C-C3C5-46D1-ABBD-653C68798F74}" dt="2022-11-21T20:15:12.575" v="1467" actId="478"/>
          <ac:spMkLst>
            <pc:docMk/>
            <pc:sldMk cId="3611659327" sldId="259"/>
            <ac:spMk id="2" creationId="{11AAAF28-6116-53EA-4F5D-3D522C06912B}"/>
          </ac:spMkLst>
        </pc:spChg>
        <pc:spChg chg="del">
          <ac:chgData name="Ling Tong Sr" userId="c3b5e45a-314c-470c-94b1-469c81042271" providerId="ADAL" clId="{48D9080C-C3C5-46D1-ABBD-653C68798F74}" dt="2022-11-21T20:15:12.575" v="1467" actId="478"/>
          <ac:spMkLst>
            <pc:docMk/>
            <pc:sldMk cId="3611659327" sldId="259"/>
            <ac:spMk id="3" creationId="{349E069F-04A4-C2CB-4517-59E2EBB335BF}"/>
          </ac:spMkLst>
        </pc:spChg>
        <pc:picChg chg="add mod">
          <ac:chgData name="Ling Tong Sr" userId="c3b5e45a-314c-470c-94b1-469c81042271" providerId="ADAL" clId="{48D9080C-C3C5-46D1-ABBD-653C68798F74}" dt="2022-11-21T20:15:09.040" v="1466" actId="1076"/>
          <ac:picMkLst>
            <pc:docMk/>
            <pc:sldMk cId="3611659327" sldId="259"/>
            <ac:picMk id="5" creationId="{D3D1DF55-24B6-D02D-FD94-6FCC4DF11A63}"/>
          </ac:picMkLst>
        </pc:picChg>
        <pc:picChg chg="add del mod">
          <ac:chgData name="Ling Tong Sr" userId="c3b5e45a-314c-470c-94b1-469c81042271" providerId="ADAL" clId="{48D9080C-C3C5-46D1-ABBD-653C68798F74}" dt="2022-11-21T20:14:51.845" v="1457" actId="478"/>
          <ac:picMkLst>
            <pc:docMk/>
            <pc:sldMk cId="3611659327" sldId="259"/>
            <ac:picMk id="7" creationId="{913D7A1E-E783-3EC4-D1B1-87B61CE29722}"/>
          </ac:picMkLst>
        </pc:picChg>
        <pc:picChg chg="add mod">
          <ac:chgData name="Ling Tong Sr" userId="c3b5e45a-314c-470c-94b1-469c81042271" providerId="ADAL" clId="{48D9080C-C3C5-46D1-ABBD-653C68798F74}" dt="2022-11-21T20:15:07.351" v="1465" actId="1076"/>
          <ac:picMkLst>
            <pc:docMk/>
            <pc:sldMk cId="3611659327" sldId="259"/>
            <ac:picMk id="8" creationId="{089F16BB-63DA-E833-BA0F-A8487A72567A}"/>
          </ac:picMkLst>
        </pc:picChg>
      </pc:sldChg>
      <pc:sldChg chg="addSp delSp modSp new mod modNotesTx">
        <pc:chgData name="Ling Tong Sr" userId="c3b5e45a-314c-470c-94b1-469c81042271" providerId="ADAL" clId="{48D9080C-C3C5-46D1-ABBD-653C68798F74}" dt="2022-11-21T20:37:24.583" v="4012" actId="20577"/>
        <pc:sldMkLst>
          <pc:docMk/>
          <pc:sldMk cId="2617440298" sldId="260"/>
        </pc:sldMkLst>
        <pc:spChg chg="del">
          <ac:chgData name="Ling Tong Sr" userId="c3b5e45a-314c-470c-94b1-469c81042271" providerId="ADAL" clId="{48D9080C-C3C5-46D1-ABBD-653C68798F74}" dt="2022-11-21T20:30:16.146" v="3338" actId="478"/>
          <ac:spMkLst>
            <pc:docMk/>
            <pc:sldMk cId="2617440298" sldId="260"/>
            <ac:spMk id="2" creationId="{CDAE5559-D790-1F34-0C10-7A98B929F3A9}"/>
          </ac:spMkLst>
        </pc:spChg>
        <pc:spChg chg="del">
          <ac:chgData name="Ling Tong Sr" userId="c3b5e45a-314c-470c-94b1-469c81042271" providerId="ADAL" clId="{48D9080C-C3C5-46D1-ABBD-653C68798F74}" dt="2022-11-21T20:30:16.146" v="3338" actId="478"/>
          <ac:spMkLst>
            <pc:docMk/>
            <pc:sldMk cId="2617440298" sldId="260"/>
            <ac:spMk id="3" creationId="{13362489-7C2F-6B2F-E16F-0D157F4481D8}"/>
          </ac:spMkLst>
        </pc:spChg>
        <pc:spChg chg="add mod">
          <ac:chgData name="Ling Tong Sr" userId="c3b5e45a-314c-470c-94b1-469c81042271" providerId="ADAL" clId="{48D9080C-C3C5-46D1-ABBD-653C68798F74}" dt="2022-11-21T20:34:45.064" v="3607" actId="1076"/>
          <ac:spMkLst>
            <pc:docMk/>
            <pc:sldMk cId="2617440298" sldId="260"/>
            <ac:spMk id="4" creationId="{ABBB326D-A4A9-8F62-3476-E53D8D759749}"/>
          </ac:spMkLst>
        </pc:spChg>
        <pc:picChg chg="add mod">
          <ac:chgData name="Ling Tong Sr" userId="c3b5e45a-314c-470c-94b1-469c81042271" providerId="ADAL" clId="{48D9080C-C3C5-46D1-ABBD-653C68798F74}" dt="2022-11-21T20:34:42.805" v="3606" actId="1076"/>
          <ac:picMkLst>
            <pc:docMk/>
            <pc:sldMk cId="2617440298" sldId="260"/>
            <ac:picMk id="1026" creationId="{3399775B-10CA-3529-6D41-6F54DCED3380}"/>
          </ac:picMkLst>
        </pc:picChg>
      </pc:sldChg>
      <pc:sldChg chg="addSp delSp modSp new mod modTransition modNotesTx">
        <pc:chgData name="Ling Tong Sr" userId="c3b5e45a-314c-470c-94b1-469c81042271" providerId="ADAL" clId="{48D9080C-C3C5-46D1-ABBD-653C68798F74}" dt="2022-11-21T20:57:05.184" v="4768"/>
        <pc:sldMkLst>
          <pc:docMk/>
          <pc:sldMk cId="1947061615" sldId="261"/>
        </pc:sldMkLst>
        <pc:spChg chg="del">
          <ac:chgData name="Ling Tong Sr" userId="c3b5e45a-314c-470c-94b1-469c81042271" providerId="ADAL" clId="{48D9080C-C3C5-46D1-ABBD-653C68798F74}" dt="2022-11-21T20:37:30.709" v="4013" actId="478"/>
          <ac:spMkLst>
            <pc:docMk/>
            <pc:sldMk cId="1947061615" sldId="261"/>
            <ac:spMk id="2" creationId="{33F3FC48-4B6B-EAE1-1773-ACB34603170B}"/>
          </ac:spMkLst>
        </pc:spChg>
        <pc:spChg chg="del">
          <ac:chgData name="Ling Tong Sr" userId="c3b5e45a-314c-470c-94b1-469c81042271" providerId="ADAL" clId="{48D9080C-C3C5-46D1-ABBD-653C68798F74}" dt="2022-11-21T20:37:30.709" v="4013" actId="478"/>
          <ac:spMkLst>
            <pc:docMk/>
            <pc:sldMk cId="1947061615" sldId="261"/>
            <ac:spMk id="3" creationId="{FCB93792-4421-C9B7-8064-8D748D607C4E}"/>
          </ac:spMkLst>
        </pc:spChg>
        <pc:spChg chg="add mod">
          <ac:chgData name="Ling Tong Sr" userId="c3b5e45a-314c-470c-94b1-469c81042271" providerId="ADAL" clId="{48D9080C-C3C5-46D1-ABBD-653C68798F74}" dt="2022-11-21T20:44:53.700" v="4396" actId="255"/>
          <ac:spMkLst>
            <pc:docMk/>
            <pc:sldMk cId="1947061615" sldId="261"/>
            <ac:spMk id="15" creationId="{9BDAB95A-EA9B-DEFD-1A7A-25EDF9C9412B}"/>
          </ac:spMkLst>
        </pc:spChg>
        <pc:spChg chg="add mod">
          <ac:chgData name="Ling Tong Sr" userId="c3b5e45a-314c-470c-94b1-469c81042271" providerId="ADAL" clId="{48D9080C-C3C5-46D1-ABBD-653C68798F74}" dt="2022-11-21T20:45:05.669" v="4400" actId="1076"/>
          <ac:spMkLst>
            <pc:docMk/>
            <pc:sldMk cId="1947061615" sldId="261"/>
            <ac:spMk id="16" creationId="{A8EA6392-8FE2-CAA0-2D33-E22B9D26A46F}"/>
          </ac:spMkLst>
        </pc:spChg>
        <pc:spChg chg="add mod">
          <ac:chgData name="Ling Tong Sr" userId="c3b5e45a-314c-470c-94b1-469c81042271" providerId="ADAL" clId="{48D9080C-C3C5-46D1-ABBD-653C68798F74}" dt="2022-11-21T20:44:50.835" v="4394" actId="1076"/>
          <ac:spMkLst>
            <pc:docMk/>
            <pc:sldMk cId="1947061615" sldId="261"/>
            <ac:spMk id="44" creationId="{0B0F342E-E20C-07DD-8838-161D8A2F04C0}"/>
          </ac:spMkLst>
        </pc:spChg>
        <pc:picChg chg="add mod">
          <ac:chgData name="Ling Tong Sr" userId="c3b5e45a-314c-470c-94b1-469c81042271" providerId="ADAL" clId="{48D9080C-C3C5-46D1-ABBD-653C68798F74}" dt="2022-11-21T20:44:24.765" v="4366" actId="1076"/>
          <ac:picMkLst>
            <pc:docMk/>
            <pc:sldMk cId="1947061615" sldId="261"/>
            <ac:picMk id="4" creationId="{F9345A5F-80B7-806A-A93E-CA188E5EF1C0}"/>
          </ac:picMkLst>
        </pc:picChg>
        <pc:picChg chg="add del mod">
          <ac:chgData name="Ling Tong Sr" userId="c3b5e45a-314c-470c-94b1-469c81042271" providerId="ADAL" clId="{48D9080C-C3C5-46D1-ABBD-653C68798F74}" dt="2022-11-21T20:40:00.727" v="4232" actId="478"/>
          <ac:picMkLst>
            <pc:docMk/>
            <pc:sldMk cId="1947061615" sldId="261"/>
            <ac:picMk id="5" creationId="{15C1A418-EB32-7A4F-9210-9D3FDDE2142A}"/>
          </ac:picMkLst>
        </pc:picChg>
        <pc:picChg chg="add del mod">
          <ac:chgData name="Ling Tong Sr" userId="c3b5e45a-314c-470c-94b1-469c81042271" providerId="ADAL" clId="{48D9080C-C3C5-46D1-ABBD-653C68798F74}" dt="2022-11-21T20:40:00.990" v="4233" actId="478"/>
          <ac:picMkLst>
            <pc:docMk/>
            <pc:sldMk cId="1947061615" sldId="261"/>
            <ac:picMk id="6" creationId="{A061213E-58C4-B0DC-582D-1BD11D97BC05}"/>
          </ac:picMkLst>
        </pc:picChg>
        <pc:picChg chg="add del mod">
          <ac:chgData name="Ling Tong Sr" userId="c3b5e45a-314c-470c-94b1-469c81042271" providerId="ADAL" clId="{48D9080C-C3C5-46D1-ABBD-653C68798F74}" dt="2022-11-21T20:40:00.433" v="4231" actId="478"/>
          <ac:picMkLst>
            <pc:docMk/>
            <pc:sldMk cId="1947061615" sldId="261"/>
            <ac:picMk id="7" creationId="{1622782A-3B17-CD10-4EA4-41BF0442D5C9}"/>
          </ac:picMkLst>
        </pc:picChg>
        <pc:picChg chg="add mod">
          <ac:chgData name="Ling Tong Sr" userId="c3b5e45a-314c-470c-94b1-469c81042271" providerId="ADAL" clId="{48D9080C-C3C5-46D1-ABBD-653C68798F74}" dt="2022-11-21T20:40:04.373" v="4235" actId="1076"/>
          <ac:picMkLst>
            <pc:docMk/>
            <pc:sldMk cId="1947061615" sldId="261"/>
            <ac:picMk id="8" creationId="{E8404707-3CD8-C282-6496-DE7C85E81F0F}"/>
          </ac:picMkLst>
        </pc:picChg>
        <pc:picChg chg="add mod">
          <ac:chgData name="Ling Tong Sr" userId="c3b5e45a-314c-470c-94b1-469c81042271" providerId="ADAL" clId="{48D9080C-C3C5-46D1-ABBD-653C68798F74}" dt="2022-11-21T20:40:07.598" v="4237" actId="1076"/>
          <ac:picMkLst>
            <pc:docMk/>
            <pc:sldMk cId="1947061615" sldId="261"/>
            <ac:picMk id="9" creationId="{9BBCB12F-2BA2-C7B3-3713-33BCB0904074}"/>
          </ac:picMkLst>
        </pc:picChg>
        <pc:picChg chg="add mod">
          <ac:chgData name="Ling Tong Sr" userId="c3b5e45a-314c-470c-94b1-469c81042271" providerId="ADAL" clId="{48D9080C-C3C5-46D1-ABBD-653C68798F74}" dt="2022-11-21T20:40:10.139" v="4239" actId="1076"/>
          <ac:picMkLst>
            <pc:docMk/>
            <pc:sldMk cId="1947061615" sldId="261"/>
            <ac:picMk id="10" creationId="{44F4D119-DB81-D2D9-2E52-48D028CE01ED}"/>
          </ac:picMkLst>
        </pc:picChg>
        <pc:picChg chg="add mod">
          <ac:chgData name="Ling Tong Sr" userId="c3b5e45a-314c-470c-94b1-469c81042271" providerId="ADAL" clId="{48D9080C-C3C5-46D1-ABBD-653C68798F74}" dt="2022-11-21T20:40:13.518" v="4241" actId="1076"/>
          <ac:picMkLst>
            <pc:docMk/>
            <pc:sldMk cId="1947061615" sldId="261"/>
            <ac:picMk id="11" creationId="{890B26B5-0C4B-C2F4-8C9F-8F2C2DEF16FF}"/>
          </ac:picMkLst>
        </pc:picChg>
        <pc:picChg chg="add mod">
          <ac:chgData name="Ling Tong Sr" userId="c3b5e45a-314c-470c-94b1-469c81042271" providerId="ADAL" clId="{48D9080C-C3C5-46D1-ABBD-653C68798F74}" dt="2022-11-21T20:40:17.919" v="4243" actId="1076"/>
          <ac:picMkLst>
            <pc:docMk/>
            <pc:sldMk cId="1947061615" sldId="261"/>
            <ac:picMk id="12" creationId="{0CE300FC-CB41-B4B0-F6E7-215F61ECF6BE}"/>
          </ac:picMkLst>
        </pc:picChg>
        <pc:picChg chg="add mod">
          <ac:chgData name="Ling Tong Sr" userId="c3b5e45a-314c-470c-94b1-469c81042271" providerId="ADAL" clId="{48D9080C-C3C5-46D1-ABBD-653C68798F74}" dt="2022-11-21T20:40:24.278" v="4246" actId="1076"/>
          <ac:picMkLst>
            <pc:docMk/>
            <pc:sldMk cId="1947061615" sldId="261"/>
            <ac:picMk id="13" creationId="{1161BF82-3CA0-4D16-B51F-9EB8833D0CF1}"/>
          </ac:picMkLst>
        </pc:picChg>
        <pc:picChg chg="add mod">
          <ac:chgData name="Ling Tong Sr" userId="c3b5e45a-314c-470c-94b1-469c81042271" providerId="ADAL" clId="{48D9080C-C3C5-46D1-ABBD-653C68798F74}" dt="2022-11-21T20:40:29.887" v="4249" actId="1076"/>
          <ac:picMkLst>
            <pc:docMk/>
            <pc:sldMk cId="1947061615" sldId="261"/>
            <ac:picMk id="14" creationId="{D5C9CC26-7593-A95F-EA70-55B1F360F919}"/>
          </ac:picMkLst>
        </pc:picChg>
        <pc:picChg chg="add mod">
          <ac:chgData name="Ling Tong Sr" userId="c3b5e45a-314c-470c-94b1-469c81042271" providerId="ADAL" clId="{48D9080C-C3C5-46D1-ABBD-653C68798F74}" dt="2022-11-21T20:39:57.764" v="4229" actId="14100"/>
          <ac:picMkLst>
            <pc:docMk/>
            <pc:sldMk cId="1947061615" sldId="261"/>
            <ac:picMk id="4098" creationId="{41E851A4-558A-310E-1BA5-FACB1C80A05C}"/>
          </ac:picMkLst>
        </pc:picChg>
        <pc:picChg chg="add mod">
          <ac:chgData name="Ling Tong Sr" userId="c3b5e45a-314c-470c-94b1-469c81042271" providerId="ADAL" clId="{48D9080C-C3C5-46D1-ABBD-653C68798F74}" dt="2022-11-21T20:45:08.151" v="4402" actId="1076"/>
          <ac:picMkLst>
            <pc:docMk/>
            <pc:sldMk cId="1947061615" sldId="261"/>
            <ac:picMk id="4100" creationId="{9056DA01-F107-1E27-800D-A97C20BCC42D}"/>
          </ac:picMkLst>
        </pc:picChg>
        <pc:picChg chg="add del mod">
          <ac:chgData name="Ling Tong Sr" userId="c3b5e45a-314c-470c-94b1-469c81042271" providerId="ADAL" clId="{48D9080C-C3C5-46D1-ABBD-653C68798F74}" dt="2022-11-21T20:41:54.140" v="4279" actId="478"/>
          <ac:picMkLst>
            <pc:docMk/>
            <pc:sldMk cId="1947061615" sldId="261"/>
            <ac:picMk id="4102" creationId="{1BCFD1EC-D156-A37F-2DFE-9A2F6873E50E}"/>
          </ac:picMkLst>
        </pc:picChg>
        <pc:picChg chg="add mod">
          <ac:chgData name="Ling Tong Sr" userId="c3b5e45a-314c-470c-94b1-469c81042271" providerId="ADAL" clId="{48D9080C-C3C5-46D1-ABBD-653C68798F74}" dt="2022-11-21T20:42:14.236" v="4286" actId="1076"/>
          <ac:picMkLst>
            <pc:docMk/>
            <pc:sldMk cId="1947061615" sldId="261"/>
            <ac:picMk id="4104" creationId="{78C243AD-9605-406D-D374-956E0D187C95}"/>
          </ac:picMkLst>
        </pc:picChg>
        <pc:picChg chg="add mod">
          <ac:chgData name="Ling Tong Sr" userId="c3b5e45a-314c-470c-94b1-469c81042271" providerId="ADAL" clId="{48D9080C-C3C5-46D1-ABBD-653C68798F74}" dt="2022-11-21T20:45:07.007" v="4401" actId="1076"/>
          <ac:picMkLst>
            <pc:docMk/>
            <pc:sldMk cId="1947061615" sldId="261"/>
            <ac:picMk id="4106" creationId="{C964CA65-EED4-231D-36C6-A03669A98DC3}"/>
          </ac:picMkLst>
        </pc:picChg>
        <pc:cxnChg chg="add mod">
          <ac:chgData name="Ling Tong Sr" userId="c3b5e45a-314c-470c-94b1-469c81042271" providerId="ADAL" clId="{48D9080C-C3C5-46D1-ABBD-653C68798F74}" dt="2022-11-21T20:43:59.399" v="4350" actId="14100"/>
          <ac:cxnSpMkLst>
            <pc:docMk/>
            <pc:sldMk cId="1947061615" sldId="261"/>
            <ac:cxnSpMk id="18" creationId="{F8133B97-C0BE-4299-A795-8954B50506CB}"/>
          </ac:cxnSpMkLst>
        </pc:cxnChg>
        <pc:cxnChg chg="add del mod">
          <ac:chgData name="Ling Tong Sr" userId="c3b5e45a-314c-470c-94b1-469c81042271" providerId="ADAL" clId="{48D9080C-C3C5-46D1-ABBD-653C68798F74}" dt="2022-11-21T20:43:07.606" v="4323"/>
          <ac:cxnSpMkLst>
            <pc:docMk/>
            <pc:sldMk cId="1947061615" sldId="261"/>
            <ac:cxnSpMk id="19" creationId="{9CA3BCD7-9F73-6FAD-F072-658350D8ECB1}"/>
          </ac:cxnSpMkLst>
        </pc:cxnChg>
        <pc:cxnChg chg="add mod">
          <ac:chgData name="Ling Tong Sr" userId="c3b5e45a-314c-470c-94b1-469c81042271" providerId="ADAL" clId="{48D9080C-C3C5-46D1-ABBD-653C68798F74}" dt="2022-11-21T20:43:57.600" v="4349" actId="14100"/>
          <ac:cxnSpMkLst>
            <pc:docMk/>
            <pc:sldMk cId="1947061615" sldId="261"/>
            <ac:cxnSpMk id="21" creationId="{4DAC0B74-E8B4-3CF7-3233-F24291EB4694}"/>
          </ac:cxnSpMkLst>
        </pc:cxnChg>
        <pc:cxnChg chg="add mod">
          <ac:chgData name="Ling Tong Sr" userId="c3b5e45a-314c-470c-94b1-469c81042271" providerId="ADAL" clId="{48D9080C-C3C5-46D1-ABBD-653C68798F74}" dt="2022-11-21T20:44:01.658" v="4351" actId="14100"/>
          <ac:cxnSpMkLst>
            <pc:docMk/>
            <pc:sldMk cId="1947061615" sldId="261"/>
            <ac:cxnSpMk id="24" creationId="{38281D3F-22F8-3FC5-03E9-36A5DBED0CA5}"/>
          </ac:cxnSpMkLst>
        </pc:cxnChg>
        <pc:cxnChg chg="add mod">
          <ac:chgData name="Ling Tong Sr" userId="c3b5e45a-314c-470c-94b1-469c81042271" providerId="ADAL" clId="{48D9080C-C3C5-46D1-ABBD-653C68798F74}" dt="2022-11-21T20:43:48.418" v="4345" actId="14100"/>
          <ac:cxnSpMkLst>
            <pc:docMk/>
            <pc:sldMk cId="1947061615" sldId="261"/>
            <ac:cxnSpMk id="29" creationId="{41BF58D5-433A-2CD1-3CB2-7D619CCB6F0A}"/>
          </ac:cxnSpMkLst>
        </pc:cxnChg>
        <pc:cxnChg chg="add mod">
          <ac:chgData name="Ling Tong Sr" userId="c3b5e45a-314c-470c-94b1-469c81042271" providerId="ADAL" clId="{48D9080C-C3C5-46D1-ABBD-653C68798F74}" dt="2022-11-21T20:43:55.184" v="4348" actId="14100"/>
          <ac:cxnSpMkLst>
            <pc:docMk/>
            <pc:sldMk cId="1947061615" sldId="261"/>
            <ac:cxnSpMk id="32" creationId="{B8D2EA2F-F0D7-E876-84E9-E524C03176FE}"/>
          </ac:cxnSpMkLst>
        </pc:cxnChg>
        <pc:cxnChg chg="add mod">
          <ac:chgData name="Ling Tong Sr" userId="c3b5e45a-314c-470c-94b1-469c81042271" providerId="ADAL" clId="{48D9080C-C3C5-46D1-ABBD-653C68798F74}" dt="2022-11-21T20:44:15.096" v="4360" actId="14100"/>
          <ac:cxnSpMkLst>
            <pc:docMk/>
            <pc:sldMk cId="1947061615" sldId="261"/>
            <ac:cxnSpMk id="38" creationId="{0BD513DC-ABBC-42BF-C022-1C15845ECD1A}"/>
          </ac:cxnSpMkLst>
        </pc:cxnChg>
        <pc:cxnChg chg="add mod">
          <ac:chgData name="Ling Tong Sr" userId="c3b5e45a-314c-470c-94b1-469c81042271" providerId="ADAL" clId="{48D9080C-C3C5-46D1-ABBD-653C68798F74}" dt="2022-11-21T20:44:21.654" v="4364" actId="1076"/>
          <ac:cxnSpMkLst>
            <pc:docMk/>
            <pc:sldMk cId="1947061615" sldId="261"/>
            <ac:cxnSpMk id="42" creationId="{590C2C92-87DE-44D1-EF65-0C31841C66E7}"/>
          </ac:cxnSpMkLst>
        </pc:cxnChg>
      </pc:sldChg>
      <pc:sldChg chg="addSp delSp modSp new mod modTransition modNotesTx">
        <pc:chgData name="Ling Tong Sr" userId="c3b5e45a-314c-470c-94b1-469c81042271" providerId="ADAL" clId="{48D9080C-C3C5-46D1-ABBD-653C68798F74}" dt="2022-11-21T21:14:25.580" v="5818" actId="20577"/>
        <pc:sldMkLst>
          <pc:docMk/>
          <pc:sldMk cId="3702546207" sldId="262"/>
        </pc:sldMkLst>
        <pc:spChg chg="del">
          <ac:chgData name="Ling Tong Sr" userId="c3b5e45a-314c-470c-94b1-469c81042271" providerId="ADAL" clId="{48D9080C-C3C5-46D1-ABBD-653C68798F74}" dt="2022-11-21T20:46:28.885" v="4554" actId="478"/>
          <ac:spMkLst>
            <pc:docMk/>
            <pc:sldMk cId="3702546207" sldId="262"/>
            <ac:spMk id="2" creationId="{2263FAB0-1E07-37CC-6485-709A26A379DA}"/>
          </ac:spMkLst>
        </pc:spChg>
        <pc:spChg chg="del">
          <ac:chgData name="Ling Tong Sr" userId="c3b5e45a-314c-470c-94b1-469c81042271" providerId="ADAL" clId="{48D9080C-C3C5-46D1-ABBD-653C68798F74}" dt="2022-11-21T20:46:28.885" v="4554" actId="478"/>
          <ac:spMkLst>
            <pc:docMk/>
            <pc:sldMk cId="3702546207" sldId="262"/>
            <ac:spMk id="3" creationId="{43A03BCA-AB81-956D-8636-561A2A985B64}"/>
          </ac:spMkLst>
        </pc:spChg>
        <pc:spChg chg="add mod">
          <ac:chgData name="Ling Tong Sr" userId="c3b5e45a-314c-470c-94b1-469c81042271" providerId="ADAL" clId="{48D9080C-C3C5-46D1-ABBD-653C68798F74}" dt="2022-11-21T20:56:37.809" v="4749" actId="20577"/>
          <ac:spMkLst>
            <pc:docMk/>
            <pc:sldMk cId="3702546207" sldId="262"/>
            <ac:spMk id="16" creationId="{F2067FC7-0019-3CAE-BDCF-DA04C30A38BB}"/>
          </ac:spMkLst>
        </pc:spChg>
        <pc:spChg chg="add mod">
          <ac:chgData name="Ling Tong Sr" userId="c3b5e45a-314c-470c-94b1-469c81042271" providerId="ADAL" clId="{48D9080C-C3C5-46D1-ABBD-653C68798F74}" dt="2022-11-21T20:56:51.394" v="4766" actId="1076"/>
          <ac:spMkLst>
            <pc:docMk/>
            <pc:sldMk cId="3702546207" sldId="262"/>
            <ac:spMk id="17" creationId="{0315EEFD-C8CB-30EC-BF04-CC03CAB5B4DF}"/>
          </ac:spMkLst>
        </pc:spChg>
        <pc:picChg chg="add mod">
          <ac:chgData name="Ling Tong Sr" userId="c3b5e45a-314c-470c-94b1-469c81042271" providerId="ADAL" clId="{48D9080C-C3C5-46D1-ABBD-653C68798F74}" dt="2022-11-21T20:46:36.474" v="4555"/>
          <ac:picMkLst>
            <pc:docMk/>
            <pc:sldMk cId="3702546207" sldId="262"/>
            <ac:picMk id="4" creationId="{EB9D792F-A41E-1A6D-993A-E81AA834A020}"/>
          </ac:picMkLst>
        </pc:picChg>
        <pc:picChg chg="add mod">
          <ac:chgData name="Ling Tong Sr" userId="c3b5e45a-314c-470c-94b1-469c81042271" providerId="ADAL" clId="{48D9080C-C3C5-46D1-ABBD-653C68798F74}" dt="2022-11-21T20:54:13.892" v="4643" actId="1076"/>
          <ac:picMkLst>
            <pc:docMk/>
            <pc:sldMk cId="3702546207" sldId="262"/>
            <ac:picMk id="5" creationId="{483457F2-DD51-AEC0-4E33-7E2A026A695C}"/>
          </ac:picMkLst>
        </pc:picChg>
        <pc:picChg chg="add mod">
          <ac:chgData name="Ling Tong Sr" userId="c3b5e45a-314c-470c-94b1-469c81042271" providerId="ADAL" clId="{48D9080C-C3C5-46D1-ABBD-653C68798F74}" dt="2022-11-21T20:54:35.256" v="4649" actId="1076"/>
          <ac:picMkLst>
            <pc:docMk/>
            <pc:sldMk cId="3702546207" sldId="262"/>
            <ac:picMk id="6" creationId="{5451DD10-6305-7936-F83E-FCBD51745859}"/>
          </ac:picMkLst>
        </pc:picChg>
        <pc:picChg chg="add mod">
          <ac:chgData name="Ling Tong Sr" userId="c3b5e45a-314c-470c-94b1-469c81042271" providerId="ADAL" clId="{48D9080C-C3C5-46D1-ABBD-653C68798F74}" dt="2022-11-21T20:54:53.926" v="4663" actId="1076"/>
          <ac:picMkLst>
            <pc:docMk/>
            <pc:sldMk cId="3702546207" sldId="262"/>
            <ac:picMk id="7" creationId="{9BFA25C1-E972-6F12-B1E3-DDC20F2A5780}"/>
          </ac:picMkLst>
        </pc:picChg>
        <pc:picChg chg="add mod">
          <ac:chgData name="Ling Tong Sr" userId="c3b5e45a-314c-470c-94b1-469c81042271" providerId="ADAL" clId="{48D9080C-C3C5-46D1-ABBD-653C68798F74}" dt="2022-11-21T20:55:00.028" v="4668" actId="1076"/>
          <ac:picMkLst>
            <pc:docMk/>
            <pc:sldMk cId="3702546207" sldId="262"/>
            <ac:picMk id="8" creationId="{761111C8-3BBF-8466-F169-6412328E4AC9}"/>
          </ac:picMkLst>
        </pc:picChg>
        <pc:picChg chg="add mod">
          <ac:chgData name="Ling Tong Sr" userId="c3b5e45a-314c-470c-94b1-469c81042271" providerId="ADAL" clId="{48D9080C-C3C5-46D1-ABBD-653C68798F74}" dt="2022-11-21T20:55:59.137" v="4702" actId="1076"/>
          <ac:picMkLst>
            <pc:docMk/>
            <pc:sldMk cId="3702546207" sldId="262"/>
            <ac:picMk id="9" creationId="{F9904D93-0B9C-FAB8-E6F0-A11BBBBB8FD2}"/>
          </ac:picMkLst>
        </pc:picChg>
        <pc:picChg chg="add mod">
          <ac:chgData name="Ling Tong Sr" userId="c3b5e45a-314c-470c-94b1-469c81042271" providerId="ADAL" clId="{48D9080C-C3C5-46D1-ABBD-653C68798F74}" dt="2022-11-21T20:56:00.490" v="4703" actId="1076"/>
          <ac:picMkLst>
            <pc:docMk/>
            <pc:sldMk cId="3702546207" sldId="262"/>
            <ac:picMk id="10" creationId="{5FA0F9EC-FF26-58FD-E026-16AB94F1A788}"/>
          </ac:picMkLst>
        </pc:picChg>
        <pc:picChg chg="add mod">
          <ac:chgData name="Ling Tong Sr" userId="c3b5e45a-314c-470c-94b1-469c81042271" providerId="ADAL" clId="{48D9080C-C3C5-46D1-ABBD-653C68798F74}" dt="2022-11-21T20:55:26.925" v="4682" actId="1076"/>
          <ac:picMkLst>
            <pc:docMk/>
            <pc:sldMk cId="3702546207" sldId="262"/>
            <ac:picMk id="11" creationId="{C4750DB6-2C93-3104-94B4-A3F40A99849B}"/>
          </ac:picMkLst>
        </pc:picChg>
        <pc:picChg chg="add mod">
          <ac:chgData name="Ling Tong Sr" userId="c3b5e45a-314c-470c-94b1-469c81042271" providerId="ADAL" clId="{48D9080C-C3C5-46D1-ABBD-653C68798F74}" dt="2022-11-21T20:56:02.682" v="4704" actId="1076"/>
          <ac:picMkLst>
            <pc:docMk/>
            <pc:sldMk cId="3702546207" sldId="262"/>
            <ac:picMk id="12" creationId="{A0210DE1-ACED-348E-271E-88ED16B64FC1}"/>
          </ac:picMkLst>
        </pc:picChg>
        <pc:picChg chg="add mod">
          <ac:chgData name="Ling Tong Sr" userId="c3b5e45a-314c-470c-94b1-469c81042271" providerId="ADAL" clId="{48D9080C-C3C5-46D1-ABBD-653C68798F74}" dt="2022-11-21T20:55:29.900" v="4684" actId="1076"/>
          <ac:picMkLst>
            <pc:docMk/>
            <pc:sldMk cId="3702546207" sldId="262"/>
            <ac:picMk id="13" creationId="{654B6F6E-F7F7-C7A9-35E2-6F8315415B0D}"/>
          </ac:picMkLst>
        </pc:picChg>
        <pc:picChg chg="add mod">
          <ac:chgData name="Ling Tong Sr" userId="c3b5e45a-314c-470c-94b1-469c81042271" providerId="ADAL" clId="{48D9080C-C3C5-46D1-ABBD-653C68798F74}" dt="2022-11-21T20:55:37.764" v="4688" actId="1076"/>
          <ac:picMkLst>
            <pc:docMk/>
            <pc:sldMk cId="3702546207" sldId="262"/>
            <ac:picMk id="14" creationId="{5F318514-0AC6-F37D-FBA9-8AC67C9313C1}"/>
          </ac:picMkLst>
        </pc:picChg>
        <pc:picChg chg="add mod">
          <ac:chgData name="Ling Tong Sr" userId="c3b5e45a-314c-470c-94b1-469c81042271" providerId="ADAL" clId="{48D9080C-C3C5-46D1-ABBD-653C68798F74}" dt="2022-11-21T20:55:47.181" v="4697" actId="1076"/>
          <ac:picMkLst>
            <pc:docMk/>
            <pc:sldMk cId="3702546207" sldId="262"/>
            <ac:picMk id="15" creationId="{B2CB95B7-EFEE-9DE8-0D36-89C081DFA426}"/>
          </ac:picMkLst>
        </pc:picChg>
        <pc:picChg chg="add mod">
          <ac:chgData name="Ling Tong Sr" userId="c3b5e45a-314c-470c-94b1-469c81042271" providerId="ADAL" clId="{48D9080C-C3C5-46D1-ABBD-653C68798F74}" dt="2022-11-21T20:49:01.242" v="4558" actId="1076"/>
          <ac:picMkLst>
            <pc:docMk/>
            <pc:sldMk cId="3702546207" sldId="262"/>
            <ac:picMk id="5122" creationId="{AA47C629-B5F3-A40F-74B3-AF1C6F71A609}"/>
          </ac:picMkLst>
        </pc:picChg>
        <pc:picChg chg="add mod">
          <ac:chgData name="Ling Tong Sr" userId="c3b5e45a-314c-470c-94b1-469c81042271" providerId="ADAL" clId="{48D9080C-C3C5-46D1-ABBD-653C68798F74}" dt="2022-11-21T20:50:14.806" v="4576" actId="1076"/>
          <ac:picMkLst>
            <pc:docMk/>
            <pc:sldMk cId="3702546207" sldId="262"/>
            <ac:picMk id="5124" creationId="{0797F816-85D9-5ACC-6736-4E97D3F2BEF5}"/>
          </ac:picMkLst>
        </pc:picChg>
        <pc:picChg chg="add mod">
          <ac:chgData name="Ling Tong Sr" userId="c3b5e45a-314c-470c-94b1-469c81042271" providerId="ADAL" clId="{48D9080C-C3C5-46D1-ABBD-653C68798F74}" dt="2022-11-21T20:51:06.935" v="4591" actId="1076"/>
          <ac:picMkLst>
            <pc:docMk/>
            <pc:sldMk cId="3702546207" sldId="262"/>
            <ac:picMk id="5126" creationId="{EFA1E439-551F-3266-B833-68B17E03E4DF}"/>
          </ac:picMkLst>
        </pc:picChg>
        <pc:picChg chg="add del mod">
          <ac:chgData name="Ling Tong Sr" userId="c3b5e45a-314c-470c-94b1-469c81042271" providerId="ADAL" clId="{48D9080C-C3C5-46D1-ABBD-653C68798F74}" dt="2022-11-21T20:52:05.466" v="4611" actId="478"/>
          <ac:picMkLst>
            <pc:docMk/>
            <pc:sldMk cId="3702546207" sldId="262"/>
            <ac:picMk id="5128" creationId="{B39AF637-A02F-6BDB-7F3E-B3CDC5D13CD6}"/>
          </ac:picMkLst>
        </pc:picChg>
        <pc:picChg chg="add mod">
          <ac:chgData name="Ling Tong Sr" userId="c3b5e45a-314c-470c-94b1-469c81042271" providerId="ADAL" clId="{48D9080C-C3C5-46D1-ABBD-653C68798F74}" dt="2022-11-21T20:54:58.478" v="4667" actId="1076"/>
          <ac:picMkLst>
            <pc:docMk/>
            <pc:sldMk cId="3702546207" sldId="262"/>
            <ac:picMk id="5130" creationId="{A00E7922-9FDB-007D-0DAF-B318E1F16835}"/>
          </ac:picMkLst>
        </pc:picChg>
        <pc:picChg chg="add mod">
          <ac:chgData name="Ling Tong Sr" userId="c3b5e45a-314c-470c-94b1-469c81042271" providerId="ADAL" clId="{48D9080C-C3C5-46D1-ABBD-653C68798F74}" dt="2022-11-21T20:55:31.544" v="4685" actId="1076"/>
          <ac:picMkLst>
            <pc:docMk/>
            <pc:sldMk cId="3702546207" sldId="262"/>
            <ac:picMk id="5132" creationId="{8A011511-5D04-609C-28ED-8CF0F37C2CE5}"/>
          </ac:picMkLst>
        </pc:picChg>
        <pc:picChg chg="add mod">
          <ac:chgData name="Ling Tong Sr" userId="c3b5e45a-314c-470c-94b1-469c81042271" providerId="ADAL" clId="{48D9080C-C3C5-46D1-ABBD-653C68798F74}" dt="2022-11-21T20:51:19.527" v="4597" actId="1076"/>
          <ac:picMkLst>
            <pc:docMk/>
            <pc:sldMk cId="3702546207" sldId="262"/>
            <ac:picMk id="5134" creationId="{1D2392E8-9C6A-B70D-C0E8-A7C6B026F9FB}"/>
          </ac:picMkLst>
        </pc:picChg>
        <pc:picChg chg="add mod">
          <ac:chgData name="Ling Tong Sr" userId="c3b5e45a-314c-470c-94b1-469c81042271" providerId="ADAL" clId="{48D9080C-C3C5-46D1-ABBD-653C68798F74}" dt="2022-11-21T20:55:40.906" v="4690" actId="1076"/>
          <ac:picMkLst>
            <pc:docMk/>
            <pc:sldMk cId="3702546207" sldId="262"/>
            <ac:picMk id="5136" creationId="{BBF07FA2-0B86-68F0-C0AB-8D4C99EBEE79}"/>
          </ac:picMkLst>
        </pc:picChg>
        <pc:picChg chg="add mod">
          <ac:chgData name="Ling Tong Sr" userId="c3b5e45a-314c-470c-94b1-469c81042271" providerId="ADAL" clId="{48D9080C-C3C5-46D1-ABBD-653C68798F74}" dt="2022-11-21T20:53:40.898" v="4631" actId="1076"/>
          <ac:picMkLst>
            <pc:docMk/>
            <pc:sldMk cId="3702546207" sldId="262"/>
            <ac:picMk id="5138" creationId="{2621AFD3-5B33-7A51-6371-7BB7C4DA8DE0}"/>
          </ac:picMkLst>
        </pc:picChg>
        <pc:picChg chg="add mod">
          <ac:chgData name="Ling Tong Sr" userId="c3b5e45a-314c-470c-94b1-469c81042271" providerId="ADAL" clId="{48D9080C-C3C5-46D1-ABBD-653C68798F74}" dt="2022-11-21T20:55:38.697" v="4689" actId="1076"/>
          <ac:picMkLst>
            <pc:docMk/>
            <pc:sldMk cId="3702546207" sldId="262"/>
            <ac:picMk id="5140" creationId="{2610CB0A-B0E1-FC1E-1FA0-FE4C5AA64842}"/>
          </ac:picMkLst>
        </pc:picChg>
        <pc:picChg chg="add mod">
          <ac:chgData name="Ling Tong Sr" userId="c3b5e45a-314c-470c-94b1-469c81042271" providerId="ADAL" clId="{48D9080C-C3C5-46D1-ABBD-653C68798F74}" dt="2022-11-21T20:53:14.713" v="4623" actId="1076"/>
          <ac:picMkLst>
            <pc:docMk/>
            <pc:sldMk cId="3702546207" sldId="262"/>
            <ac:picMk id="5142" creationId="{1B4327A1-1E7E-058D-D295-B933C41B9EFF}"/>
          </ac:picMkLst>
        </pc:picChg>
        <pc:picChg chg="add mod">
          <ac:chgData name="Ling Tong Sr" userId="c3b5e45a-314c-470c-94b1-469c81042271" providerId="ADAL" clId="{48D9080C-C3C5-46D1-ABBD-653C68798F74}" dt="2022-11-21T20:53:38.420" v="4630" actId="1076"/>
          <ac:picMkLst>
            <pc:docMk/>
            <pc:sldMk cId="3702546207" sldId="262"/>
            <ac:picMk id="5144" creationId="{6E20596B-7BB6-038A-F504-4A4CA8C8C75C}"/>
          </ac:picMkLst>
        </pc:picChg>
        <pc:picChg chg="add mod">
          <ac:chgData name="Ling Tong Sr" userId="c3b5e45a-314c-470c-94b1-469c81042271" providerId="ADAL" clId="{48D9080C-C3C5-46D1-ABBD-653C68798F74}" dt="2022-11-21T20:55:50.954" v="4701" actId="1076"/>
          <ac:picMkLst>
            <pc:docMk/>
            <pc:sldMk cId="3702546207" sldId="262"/>
            <ac:picMk id="5146" creationId="{FF076C60-A9F1-1D39-7BDA-FD1A9E3BE27B}"/>
          </ac:picMkLst>
        </pc:picChg>
        <pc:picChg chg="add mod">
          <ac:chgData name="Ling Tong Sr" userId="c3b5e45a-314c-470c-94b1-469c81042271" providerId="ADAL" clId="{48D9080C-C3C5-46D1-ABBD-653C68798F74}" dt="2022-11-21T20:55:50.277" v="4700" actId="1076"/>
          <ac:picMkLst>
            <pc:docMk/>
            <pc:sldMk cId="3702546207" sldId="262"/>
            <ac:picMk id="5148" creationId="{BCBD9B5A-77EF-1382-8323-1C51CCD06C89}"/>
          </ac:picMkLst>
        </pc:picChg>
        <pc:picChg chg="add mod">
          <ac:chgData name="Ling Tong Sr" userId="c3b5e45a-314c-470c-94b1-469c81042271" providerId="ADAL" clId="{48D9080C-C3C5-46D1-ABBD-653C68798F74}" dt="2022-11-21T20:56:05.545" v="4705" actId="1076"/>
          <ac:picMkLst>
            <pc:docMk/>
            <pc:sldMk cId="3702546207" sldId="262"/>
            <ac:picMk id="5150" creationId="{D717CBAC-CF9C-309F-DEEA-9A9575899532}"/>
          </ac:picMkLst>
        </pc:picChg>
      </pc:sldChg>
      <pc:sldChg chg="addSp delSp modSp new mod modNotesTx">
        <pc:chgData name="Ling Tong Sr" userId="c3b5e45a-314c-470c-94b1-469c81042271" providerId="ADAL" clId="{48D9080C-C3C5-46D1-ABBD-653C68798F74}" dt="2022-11-21T21:18:39.347" v="6340" actId="20577"/>
        <pc:sldMkLst>
          <pc:docMk/>
          <pc:sldMk cId="2104447938" sldId="263"/>
        </pc:sldMkLst>
        <pc:spChg chg="del">
          <ac:chgData name="Ling Tong Sr" userId="c3b5e45a-314c-470c-94b1-469c81042271" providerId="ADAL" clId="{48D9080C-C3C5-46D1-ABBD-653C68798F74}" dt="2022-11-21T21:01:55.216" v="5112" actId="478"/>
          <ac:spMkLst>
            <pc:docMk/>
            <pc:sldMk cId="2104447938" sldId="263"/>
            <ac:spMk id="2" creationId="{0E84970D-47DF-C585-B72F-6A6FA7ABDB16}"/>
          </ac:spMkLst>
        </pc:spChg>
        <pc:spChg chg="del">
          <ac:chgData name="Ling Tong Sr" userId="c3b5e45a-314c-470c-94b1-469c81042271" providerId="ADAL" clId="{48D9080C-C3C5-46D1-ABBD-653C68798F74}" dt="2022-11-21T21:01:55.216" v="5112" actId="478"/>
          <ac:spMkLst>
            <pc:docMk/>
            <pc:sldMk cId="2104447938" sldId="263"/>
            <ac:spMk id="3" creationId="{B6993CBB-E657-033B-7B44-FDBEB1386164}"/>
          </ac:spMkLst>
        </pc:spChg>
        <pc:spChg chg="add mod">
          <ac:chgData name="Ling Tong Sr" userId="c3b5e45a-314c-470c-94b1-469c81042271" providerId="ADAL" clId="{48D9080C-C3C5-46D1-ABBD-653C68798F74}" dt="2022-11-21T21:05:26.927" v="5178" actId="1076"/>
          <ac:spMkLst>
            <pc:docMk/>
            <pc:sldMk cId="2104447938" sldId="263"/>
            <ac:spMk id="12" creationId="{7F2A9641-95C7-6FDE-BE40-1A9DCD69C521}"/>
          </ac:spMkLst>
        </pc:spChg>
        <pc:spChg chg="add mod">
          <ac:chgData name="Ling Tong Sr" userId="c3b5e45a-314c-470c-94b1-469c81042271" providerId="ADAL" clId="{48D9080C-C3C5-46D1-ABBD-653C68798F74}" dt="2022-11-21T21:05:42.113" v="5202" actId="1076"/>
          <ac:spMkLst>
            <pc:docMk/>
            <pc:sldMk cId="2104447938" sldId="263"/>
            <ac:spMk id="13" creationId="{FD0E9849-C2E6-8D1A-0E7A-18AF6C785991}"/>
          </ac:spMkLst>
        </pc:spChg>
        <pc:spChg chg="add mod">
          <ac:chgData name="Ling Tong Sr" userId="c3b5e45a-314c-470c-94b1-469c81042271" providerId="ADAL" clId="{48D9080C-C3C5-46D1-ABBD-653C68798F74}" dt="2022-11-21T21:16:13.580" v="5978" actId="1076"/>
          <ac:spMkLst>
            <pc:docMk/>
            <pc:sldMk cId="2104447938" sldId="263"/>
            <ac:spMk id="14" creationId="{1EDF3A1A-7E37-5AFC-EF01-7C24097861B3}"/>
          </ac:spMkLst>
        </pc:spChg>
        <pc:spChg chg="add mod">
          <ac:chgData name="Ling Tong Sr" userId="c3b5e45a-314c-470c-94b1-469c81042271" providerId="ADAL" clId="{48D9080C-C3C5-46D1-ABBD-653C68798F74}" dt="2022-11-21T21:16:44.720" v="5989" actId="1076"/>
          <ac:spMkLst>
            <pc:docMk/>
            <pc:sldMk cId="2104447938" sldId="263"/>
            <ac:spMk id="15" creationId="{FD258F25-179A-8913-9229-2CF76D906999}"/>
          </ac:spMkLst>
        </pc:spChg>
        <pc:spChg chg="add mod">
          <ac:chgData name="Ling Tong Sr" userId="c3b5e45a-314c-470c-94b1-469c81042271" providerId="ADAL" clId="{48D9080C-C3C5-46D1-ABBD-653C68798F74}" dt="2022-11-21T21:16:28.656" v="5986" actId="1076"/>
          <ac:spMkLst>
            <pc:docMk/>
            <pc:sldMk cId="2104447938" sldId="263"/>
            <ac:spMk id="16" creationId="{84F8987C-FBD7-BD94-5E41-E38BB95721B6}"/>
          </ac:spMkLst>
        </pc:spChg>
        <pc:picChg chg="add del mod">
          <ac:chgData name="Ling Tong Sr" userId="c3b5e45a-314c-470c-94b1-469c81042271" providerId="ADAL" clId="{48D9080C-C3C5-46D1-ABBD-653C68798F74}" dt="2022-11-21T21:01:53.879" v="5111"/>
          <ac:picMkLst>
            <pc:docMk/>
            <pc:sldMk cId="2104447938" sldId="263"/>
            <ac:picMk id="4" creationId="{B2EE9ED1-8CF3-D8EA-4E99-163628B06DD3}"/>
          </ac:picMkLst>
        </pc:picChg>
        <pc:picChg chg="add del mod">
          <ac:chgData name="Ling Tong Sr" userId="c3b5e45a-314c-470c-94b1-469c81042271" providerId="ADAL" clId="{48D9080C-C3C5-46D1-ABBD-653C68798F74}" dt="2022-11-21T21:02:00.398" v="5114"/>
          <ac:picMkLst>
            <pc:docMk/>
            <pc:sldMk cId="2104447938" sldId="263"/>
            <ac:picMk id="5" creationId="{32234CDB-E98C-E1ED-386B-A9BF7657D224}"/>
          </ac:picMkLst>
        </pc:picChg>
        <pc:picChg chg="add mod">
          <ac:chgData name="Ling Tong Sr" userId="c3b5e45a-314c-470c-94b1-469c81042271" providerId="ADAL" clId="{48D9080C-C3C5-46D1-ABBD-653C68798F74}" dt="2022-11-21T21:16:14.648" v="5979" actId="1076"/>
          <ac:picMkLst>
            <pc:docMk/>
            <pc:sldMk cId="2104447938" sldId="263"/>
            <ac:picMk id="6" creationId="{91F41B02-3077-4661-D217-CDB820325384}"/>
          </ac:picMkLst>
        </pc:picChg>
        <pc:picChg chg="add del mod">
          <ac:chgData name="Ling Tong Sr" userId="c3b5e45a-314c-470c-94b1-469c81042271" providerId="ADAL" clId="{48D9080C-C3C5-46D1-ABBD-653C68798F74}" dt="2022-11-21T21:02:22.016" v="5121" actId="478"/>
          <ac:picMkLst>
            <pc:docMk/>
            <pc:sldMk cId="2104447938" sldId="263"/>
            <ac:picMk id="7" creationId="{3B04BAC9-CBB9-45C4-F715-99F8D96938D4}"/>
          </ac:picMkLst>
        </pc:picChg>
        <pc:picChg chg="add mod">
          <ac:chgData name="Ling Tong Sr" userId="c3b5e45a-314c-470c-94b1-469c81042271" providerId="ADAL" clId="{48D9080C-C3C5-46D1-ABBD-653C68798F74}" dt="2022-11-21T21:02:45.303" v="5133" actId="1035"/>
          <ac:picMkLst>
            <pc:docMk/>
            <pc:sldMk cId="2104447938" sldId="263"/>
            <ac:picMk id="8" creationId="{20C87E24-E786-C1BD-0398-1A3DF223D1E9}"/>
          </ac:picMkLst>
        </pc:picChg>
        <pc:picChg chg="add mod">
          <ac:chgData name="Ling Tong Sr" userId="c3b5e45a-314c-470c-94b1-469c81042271" providerId="ADAL" clId="{48D9080C-C3C5-46D1-ABBD-653C68798F74}" dt="2022-11-21T21:02:51.525" v="5137" actId="962"/>
          <ac:picMkLst>
            <pc:docMk/>
            <pc:sldMk cId="2104447938" sldId="263"/>
            <ac:picMk id="9" creationId="{055B2776-CD2A-F30C-20FE-033BC4602DD3}"/>
          </ac:picMkLst>
        </pc:picChg>
        <pc:picChg chg="add mod">
          <ac:chgData name="Ling Tong Sr" userId="c3b5e45a-314c-470c-94b1-469c81042271" providerId="ADAL" clId="{48D9080C-C3C5-46D1-ABBD-653C68798F74}" dt="2022-11-21T21:02:56.414" v="5139" actId="1076"/>
          <ac:picMkLst>
            <pc:docMk/>
            <pc:sldMk cId="2104447938" sldId="263"/>
            <ac:picMk id="10" creationId="{69B4BC38-AE76-442D-E4FD-161E262E6726}"/>
          </ac:picMkLst>
        </pc:picChg>
        <pc:picChg chg="add mod">
          <ac:chgData name="Ling Tong Sr" userId="c3b5e45a-314c-470c-94b1-469c81042271" providerId="ADAL" clId="{48D9080C-C3C5-46D1-ABBD-653C68798F74}" dt="2022-11-21T21:05:18.473" v="5166" actId="1076"/>
          <ac:picMkLst>
            <pc:docMk/>
            <pc:sldMk cId="2104447938" sldId="263"/>
            <ac:picMk id="11" creationId="{0F8C44CD-D102-63FB-AD5A-560E5E6B9627}"/>
          </ac:picMkLst>
        </pc:picChg>
        <pc:picChg chg="add mod">
          <ac:chgData name="Ling Tong Sr" userId="c3b5e45a-314c-470c-94b1-469c81042271" providerId="ADAL" clId="{48D9080C-C3C5-46D1-ABBD-653C68798F74}" dt="2022-11-21T21:02:40.584" v="5130" actId="1076"/>
          <ac:picMkLst>
            <pc:docMk/>
            <pc:sldMk cId="2104447938" sldId="263"/>
            <ac:picMk id="6146" creationId="{71A1F63B-90B6-4A03-F8D0-1DB36636B19F}"/>
          </ac:picMkLst>
        </pc:picChg>
        <pc:picChg chg="add del mod">
          <ac:chgData name="Ling Tong Sr" userId="c3b5e45a-314c-470c-94b1-469c81042271" providerId="ADAL" clId="{48D9080C-C3C5-46D1-ABBD-653C68798F74}" dt="2022-11-21T21:04:47.393" v="5152" actId="478"/>
          <ac:picMkLst>
            <pc:docMk/>
            <pc:sldMk cId="2104447938" sldId="263"/>
            <ac:picMk id="6148" creationId="{9202B9A8-C230-632C-4E0A-F50B9137B781}"/>
          </ac:picMkLst>
        </pc:picChg>
        <pc:picChg chg="add mod">
          <ac:chgData name="Ling Tong Sr" userId="c3b5e45a-314c-470c-94b1-469c81042271" providerId="ADAL" clId="{48D9080C-C3C5-46D1-ABBD-653C68798F74}" dt="2022-11-21T21:05:16.885" v="5165" actId="14100"/>
          <ac:picMkLst>
            <pc:docMk/>
            <pc:sldMk cId="2104447938" sldId="263"/>
            <ac:picMk id="6150" creationId="{6D5B861B-6FD2-72DC-7F3F-8EC17D054384}"/>
          </ac:picMkLst>
        </pc:picChg>
        <pc:picChg chg="add mod">
          <ac:chgData name="Ling Tong Sr" userId="c3b5e45a-314c-470c-94b1-469c81042271" providerId="ADAL" clId="{48D9080C-C3C5-46D1-ABBD-653C68798F74}" dt="2022-11-21T21:16:44.720" v="5989" actId="1076"/>
          <ac:picMkLst>
            <pc:docMk/>
            <pc:sldMk cId="2104447938" sldId="263"/>
            <ac:picMk id="6152" creationId="{1BCE11E3-52A2-92A7-DB79-0C25723E6219}"/>
          </ac:picMkLst>
        </pc:picChg>
      </pc:sldChg>
      <pc:sldChg chg="addSp delSp modSp new mod modNotesTx">
        <pc:chgData name="Ling Tong Sr" userId="c3b5e45a-314c-470c-94b1-469c81042271" providerId="ADAL" clId="{48D9080C-C3C5-46D1-ABBD-653C68798F74}" dt="2022-11-21T21:32:27.482" v="7325" actId="1076"/>
        <pc:sldMkLst>
          <pc:docMk/>
          <pc:sldMk cId="5601679" sldId="264"/>
        </pc:sldMkLst>
        <pc:spChg chg="del">
          <ac:chgData name="Ling Tong Sr" userId="c3b5e45a-314c-470c-94b1-469c81042271" providerId="ADAL" clId="{48D9080C-C3C5-46D1-ABBD-653C68798F74}" dt="2022-11-21T21:05:50.495" v="5204" actId="478"/>
          <ac:spMkLst>
            <pc:docMk/>
            <pc:sldMk cId="5601679" sldId="264"/>
            <ac:spMk id="2" creationId="{78F48962-4341-89ED-9813-A8822250993E}"/>
          </ac:spMkLst>
        </pc:spChg>
        <pc:spChg chg="del">
          <ac:chgData name="Ling Tong Sr" userId="c3b5e45a-314c-470c-94b1-469c81042271" providerId="ADAL" clId="{48D9080C-C3C5-46D1-ABBD-653C68798F74}" dt="2022-11-21T21:05:50.495" v="5204" actId="478"/>
          <ac:spMkLst>
            <pc:docMk/>
            <pc:sldMk cId="5601679" sldId="264"/>
            <ac:spMk id="3" creationId="{8CAF0214-F00B-1048-8B93-628BDF2E272D}"/>
          </ac:spMkLst>
        </pc:spChg>
        <pc:spChg chg="add mod">
          <ac:chgData name="Ling Tong Sr" userId="c3b5e45a-314c-470c-94b1-469c81042271" providerId="ADAL" clId="{48D9080C-C3C5-46D1-ABBD-653C68798F74}" dt="2022-11-21T21:09:08.480" v="5272" actId="1076"/>
          <ac:spMkLst>
            <pc:docMk/>
            <pc:sldMk cId="5601679" sldId="264"/>
            <ac:spMk id="10" creationId="{2925CEAD-E08A-EA73-7644-96EDBFF6410C}"/>
          </ac:spMkLst>
        </pc:spChg>
        <pc:spChg chg="add mod">
          <ac:chgData name="Ling Tong Sr" userId="c3b5e45a-314c-470c-94b1-469c81042271" providerId="ADAL" clId="{48D9080C-C3C5-46D1-ABBD-653C68798F74}" dt="2022-11-21T21:09:16.918" v="5275" actId="1076"/>
          <ac:spMkLst>
            <pc:docMk/>
            <pc:sldMk cId="5601679" sldId="264"/>
            <ac:spMk id="11" creationId="{412ABB25-0C76-1BAA-392E-F860656D388F}"/>
          </ac:spMkLst>
        </pc:spChg>
        <pc:spChg chg="add del mod">
          <ac:chgData name="Ling Tong Sr" userId="c3b5e45a-314c-470c-94b1-469c81042271" providerId="ADAL" clId="{48D9080C-C3C5-46D1-ABBD-653C68798F74}" dt="2022-11-21T21:19:57.186" v="6356"/>
          <ac:spMkLst>
            <pc:docMk/>
            <pc:sldMk cId="5601679" sldId="264"/>
            <ac:spMk id="12" creationId="{1E80581A-BE38-A188-4136-F2F23148AB63}"/>
          </ac:spMkLst>
        </pc:spChg>
        <pc:spChg chg="add mod ord">
          <ac:chgData name="Ling Tong Sr" userId="c3b5e45a-314c-470c-94b1-469c81042271" providerId="ADAL" clId="{48D9080C-C3C5-46D1-ABBD-653C68798F74}" dt="2022-11-21T21:32:27.482" v="7325" actId="1076"/>
          <ac:spMkLst>
            <pc:docMk/>
            <pc:sldMk cId="5601679" sldId="264"/>
            <ac:spMk id="13" creationId="{3FE65358-711B-D9DE-636E-F8B61729A007}"/>
          </ac:spMkLst>
        </pc:spChg>
        <pc:spChg chg="add mod">
          <ac:chgData name="Ling Tong Sr" userId="c3b5e45a-314c-470c-94b1-469c81042271" providerId="ADAL" clId="{48D9080C-C3C5-46D1-ABBD-653C68798F74}" dt="2022-11-21T21:25:29.821" v="7001"/>
          <ac:spMkLst>
            <pc:docMk/>
            <pc:sldMk cId="5601679" sldId="264"/>
            <ac:spMk id="15" creationId="{5DB85C04-A205-C2AD-FF3A-0C908B135F51}"/>
          </ac:spMkLst>
        </pc:spChg>
        <pc:spChg chg="add mod">
          <ac:chgData name="Ling Tong Sr" userId="c3b5e45a-314c-470c-94b1-469c81042271" providerId="ADAL" clId="{48D9080C-C3C5-46D1-ABBD-653C68798F74}" dt="2022-11-21T21:25:29.821" v="7001"/>
          <ac:spMkLst>
            <pc:docMk/>
            <pc:sldMk cId="5601679" sldId="264"/>
            <ac:spMk id="16" creationId="{13E7DC23-2EBC-E9AE-06B9-844881155856}"/>
          </ac:spMkLst>
        </pc:spChg>
        <pc:spChg chg="add mod">
          <ac:chgData name="Ling Tong Sr" userId="c3b5e45a-314c-470c-94b1-469c81042271" providerId="ADAL" clId="{48D9080C-C3C5-46D1-ABBD-653C68798F74}" dt="2022-11-21T21:25:29.821" v="7001"/>
          <ac:spMkLst>
            <pc:docMk/>
            <pc:sldMk cId="5601679" sldId="264"/>
            <ac:spMk id="17" creationId="{A74E6EF3-418B-A942-0BFD-5A03702CF50B}"/>
          </ac:spMkLst>
        </pc:spChg>
        <pc:picChg chg="add del mod">
          <ac:chgData name="Ling Tong Sr" userId="c3b5e45a-314c-470c-94b1-469c81042271" providerId="ADAL" clId="{48D9080C-C3C5-46D1-ABBD-653C68798F74}" dt="2022-11-21T21:25:28.585" v="7000" actId="478"/>
          <ac:picMkLst>
            <pc:docMk/>
            <pc:sldMk cId="5601679" sldId="264"/>
            <ac:picMk id="4" creationId="{A1739A3D-0F67-A18A-0E60-86968A1E4C82}"/>
          </ac:picMkLst>
        </pc:picChg>
        <pc:picChg chg="add del mod">
          <ac:chgData name="Ling Tong Sr" userId="c3b5e45a-314c-470c-94b1-469c81042271" providerId="ADAL" clId="{48D9080C-C3C5-46D1-ABBD-653C68798F74}" dt="2022-11-21T21:06:42.081" v="5214" actId="478"/>
          <ac:picMkLst>
            <pc:docMk/>
            <pc:sldMk cId="5601679" sldId="264"/>
            <ac:picMk id="5" creationId="{EC6D1ACA-E54B-8EF6-9ECF-1A9D06DF7157}"/>
          </ac:picMkLst>
        </pc:picChg>
        <pc:picChg chg="add del mod">
          <ac:chgData name="Ling Tong Sr" userId="c3b5e45a-314c-470c-94b1-469c81042271" providerId="ADAL" clId="{48D9080C-C3C5-46D1-ABBD-653C68798F74}" dt="2022-11-21T21:06:59.815" v="5218" actId="478"/>
          <ac:picMkLst>
            <pc:docMk/>
            <pc:sldMk cId="5601679" sldId="264"/>
            <ac:picMk id="6" creationId="{DD72F12C-1DC9-0CC7-EA1C-3056BB3C965F}"/>
          </ac:picMkLst>
        </pc:picChg>
        <pc:picChg chg="add mod">
          <ac:chgData name="Ling Tong Sr" userId="c3b5e45a-314c-470c-94b1-469c81042271" providerId="ADAL" clId="{48D9080C-C3C5-46D1-ABBD-653C68798F74}" dt="2022-11-21T21:07:04.749" v="5222" actId="1076"/>
          <ac:picMkLst>
            <pc:docMk/>
            <pc:sldMk cId="5601679" sldId="264"/>
            <ac:picMk id="7" creationId="{95CB2E08-CAB6-D1FF-0440-CD74D5245F21}"/>
          </ac:picMkLst>
        </pc:picChg>
        <pc:picChg chg="add mod">
          <ac:chgData name="Ling Tong Sr" userId="c3b5e45a-314c-470c-94b1-469c81042271" providerId="ADAL" clId="{48D9080C-C3C5-46D1-ABBD-653C68798F74}" dt="2022-11-21T21:07:08.684" v="5225" actId="1076"/>
          <ac:picMkLst>
            <pc:docMk/>
            <pc:sldMk cId="5601679" sldId="264"/>
            <ac:picMk id="8" creationId="{D2071CB4-23D5-BB5D-8C77-A26C28D3B5DB}"/>
          </ac:picMkLst>
        </pc:picChg>
        <pc:picChg chg="add mod">
          <ac:chgData name="Ling Tong Sr" userId="c3b5e45a-314c-470c-94b1-469c81042271" providerId="ADAL" clId="{48D9080C-C3C5-46D1-ABBD-653C68798F74}" dt="2022-11-21T21:08:28.208" v="5240" actId="1076"/>
          <ac:picMkLst>
            <pc:docMk/>
            <pc:sldMk cId="5601679" sldId="264"/>
            <ac:picMk id="9" creationId="{E929B71D-6CF0-4845-CA6F-1A76DE2588D8}"/>
          </ac:picMkLst>
        </pc:picChg>
        <pc:picChg chg="add mod">
          <ac:chgData name="Ling Tong Sr" userId="c3b5e45a-314c-470c-94b1-469c81042271" providerId="ADAL" clId="{48D9080C-C3C5-46D1-ABBD-653C68798F74}" dt="2022-11-21T21:25:29.821" v="7001"/>
          <ac:picMkLst>
            <pc:docMk/>
            <pc:sldMk cId="5601679" sldId="264"/>
            <ac:picMk id="14" creationId="{64228380-1CBD-8D9C-7EA8-4BC40AC6897D}"/>
          </ac:picMkLst>
        </pc:picChg>
        <pc:picChg chg="add mod">
          <ac:chgData name="Ling Tong Sr" userId="c3b5e45a-314c-470c-94b1-469c81042271" providerId="ADAL" clId="{48D9080C-C3C5-46D1-ABBD-653C68798F74}" dt="2022-11-21T21:25:29.821" v="7001"/>
          <ac:picMkLst>
            <pc:docMk/>
            <pc:sldMk cId="5601679" sldId="264"/>
            <ac:picMk id="18" creationId="{108FE851-488F-1751-8A71-D778CCF68109}"/>
          </ac:picMkLst>
        </pc:picChg>
        <pc:picChg chg="add mod">
          <ac:chgData name="Ling Tong Sr" userId="c3b5e45a-314c-470c-94b1-469c81042271" providerId="ADAL" clId="{48D9080C-C3C5-46D1-ABBD-653C68798F74}" dt="2022-11-21T21:07:01.616" v="5220" actId="14100"/>
          <ac:picMkLst>
            <pc:docMk/>
            <pc:sldMk cId="5601679" sldId="264"/>
            <ac:picMk id="7170" creationId="{A69E5DB9-2102-0235-E137-F3F898D44D79}"/>
          </ac:picMkLst>
        </pc:picChg>
        <pc:picChg chg="add mod">
          <ac:chgData name="Ling Tong Sr" userId="c3b5e45a-314c-470c-94b1-469c81042271" providerId="ADAL" clId="{48D9080C-C3C5-46D1-ABBD-653C68798F74}" dt="2022-11-21T21:08:27.413" v="5239" actId="1076"/>
          <ac:picMkLst>
            <pc:docMk/>
            <pc:sldMk cId="5601679" sldId="264"/>
            <ac:picMk id="7172" creationId="{10EA42AE-F0C6-C689-7693-3FE1D2016D2E}"/>
          </ac:picMkLst>
        </pc:picChg>
      </pc:sldChg>
      <pc:sldChg chg="addSp delSp modSp new mod modNotesTx">
        <pc:chgData name="Ling Tong Sr" userId="c3b5e45a-314c-470c-94b1-469c81042271" providerId="ADAL" clId="{48D9080C-C3C5-46D1-ABBD-653C68798F74}" dt="2022-11-27T18:57:17.597" v="11392" actId="20577"/>
        <pc:sldMkLst>
          <pc:docMk/>
          <pc:sldMk cId="717605049" sldId="265"/>
        </pc:sldMkLst>
        <pc:spChg chg="del">
          <ac:chgData name="Ling Tong Sr" userId="c3b5e45a-314c-470c-94b1-469c81042271" providerId="ADAL" clId="{48D9080C-C3C5-46D1-ABBD-653C68798F74}" dt="2022-11-21T21:25:48.665" v="7005" actId="478"/>
          <ac:spMkLst>
            <pc:docMk/>
            <pc:sldMk cId="717605049" sldId="265"/>
            <ac:spMk id="2" creationId="{65F2A293-B992-35BA-FD85-1D5D297A8387}"/>
          </ac:spMkLst>
        </pc:spChg>
        <pc:spChg chg="del">
          <ac:chgData name="Ling Tong Sr" userId="c3b5e45a-314c-470c-94b1-469c81042271" providerId="ADAL" clId="{48D9080C-C3C5-46D1-ABBD-653C68798F74}" dt="2022-11-21T21:25:48.665" v="7005" actId="478"/>
          <ac:spMkLst>
            <pc:docMk/>
            <pc:sldMk cId="717605049" sldId="265"/>
            <ac:spMk id="3" creationId="{1D71D353-2B45-4621-9974-64F83AD11657}"/>
          </ac:spMkLst>
        </pc:spChg>
        <pc:spChg chg="add mod">
          <ac:chgData name="Ling Tong Sr" userId="c3b5e45a-314c-470c-94b1-469c81042271" providerId="ADAL" clId="{48D9080C-C3C5-46D1-ABBD-653C68798F74}" dt="2022-11-21T21:28:11.671" v="7153" actId="1076"/>
          <ac:spMkLst>
            <pc:docMk/>
            <pc:sldMk cId="717605049" sldId="265"/>
            <ac:spMk id="6" creationId="{0C1C29B7-71AA-071F-21E2-C7BCF2CB04BD}"/>
          </ac:spMkLst>
        </pc:spChg>
        <pc:spChg chg="add mod">
          <ac:chgData name="Ling Tong Sr" userId="c3b5e45a-314c-470c-94b1-469c81042271" providerId="ADAL" clId="{48D9080C-C3C5-46D1-ABBD-653C68798F74}" dt="2022-11-21T21:28:27.498" v="7177" actId="1076"/>
          <ac:spMkLst>
            <pc:docMk/>
            <pc:sldMk cId="717605049" sldId="265"/>
            <ac:spMk id="7" creationId="{505FFA36-6E89-59A3-0776-067F8AEA87CB}"/>
          </ac:spMkLst>
        </pc:spChg>
        <pc:spChg chg="add mod">
          <ac:chgData name="Ling Tong Sr" userId="c3b5e45a-314c-470c-94b1-469c81042271" providerId="ADAL" clId="{48D9080C-C3C5-46D1-ABBD-653C68798F74}" dt="2022-11-21T21:29:47.093" v="7243" actId="255"/>
          <ac:spMkLst>
            <pc:docMk/>
            <pc:sldMk cId="717605049" sldId="265"/>
            <ac:spMk id="8" creationId="{AA39C48D-D502-6454-D480-1FA6E1CF4340}"/>
          </ac:spMkLst>
        </pc:spChg>
        <pc:spChg chg="add mod">
          <ac:chgData name="Ling Tong Sr" userId="c3b5e45a-314c-470c-94b1-469c81042271" providerId="ADAL" clId="{48D9080C-C3C5-46D1-ABBD-653C68798F74}" dt="2022-11-21T21:29:49.265" v="7244" actId="1076"/>
          <ac:spMkLst>
            <pc:docMk/>
            <pc:sldMk cId="717605049" sldId="265"/>
            <ac:spMk id="9" creationId="{7BD5E123-E073-3F89-9406-196EB55E6E8A}"/>
          </ac:spMkLst>
        </pc:spChg>
        <pc:spChg chg="add mod">
          <ac:chgData name="Ling Tong Sr" userId="c3b5e45a-314c-470c-94b1-469c81042271" providerId="ADAL" clId="{48D9080C-C3C5-46D1-ABBD-653C68798F74}" dt="2022-11-21T21:30:02.242" v="7248" actId="1076"/>
          <ac:spMkLst>
            <pc:docMk/>
            <pc:sldMk cId="717605049" sldId="265"/>
            <ac:spMk id="10" creationId="{92BD3D3B-772E-B340-9D65-929A09B0B789}"/>
          </ac:spMkLst>
        </pc:spChg>
        <pc:spChg chg="add mod">
          <ac:chgData name="Ling Tong Sr" userId="c3b5e45a-314c-470c-94b1-469c81042271" providerId="ADAL" clId="{48D9080C-C3C5-46D1-ABBD-653C68798F74}" dt="2022-11-21T22:26:59.260" v="9182" actId="1076"/>
          <ac:spMkLst>
            <pc:docMk/>
            <pc:sldMk cId="717605049" sldId="265"/>
            <ac:spMk id="11" creationId="{8AA7A4F1-61F9-EF55-0799-C9CF400533A0}"/>
          </ac:spMkLst>
        </pc:spChg>
        <pc:spChg chg="add mod">
          <ac:chgData name="Ling Tong Sr" userId="c3b5e45a-314c-470c-94b1-469c81042271" providerId="ADAL" clId="{48D9080C-C3C5-46D1-ABBD-653C68798F74}" dt="2022-11-21T21:29:58.699" v="7247" actId="1076"/>
          <ac:spMkLst>
            <pc:docMk/>
            <pc:sldMk cId="717605049" sldId="265"/>
            <ac:spMk id="12" creationId="{E60F69B9-E18F-6F8F-491F-60F51464F6D1}"/>
          </ac:spMkLst>
        </pc:spChg>
        <pc:spChg chg="add mod">
          <ac:chgData name="Ling Tong Sr" userId="c3b5e45a-314c-470c-94b1-469c81042271" providerId="ADAL" clId="{48D9080C-C3C5-46D1-ABBD-653C68798F74}" dt="2022-11-21T21:51:16.199" v="7909" actId="20577"/>
          <ac:spMkLst>
            <pc:docMk/>
            <pc:sldMk cId="717605049" sldId="265"/>
            <ac:spMk id="13" creationId="{A6941A8E-A482-CF0B-DEE1-DF7D004BAD17}"/>
          </ac:spMkLst>
        </pc:spChg>
        <pc:spChg chg="add mod">
          <ac:chgData name="Ling Tong Sr" userId="c3b5e45a-314c-470c-94b1-469c81042271" providerId="ADAL" clId="{48D9080C-C3C5-46D1-ABBD-653C68798F74}" dt="2022-11-21T21:41:10.184" v="7682" actId="6549"/>
          <ac:spMkLst>
            <pc:docMk/>
            <pc:sldMk cId="717605049" sldId="265"/>
            <ac:spMk id="14" creationId="{7106DFAD-D018-60CE-F286-E6B00D45E49B}"/>
          </ac:spMkLst>
        </pc:spChg>
        <pc:spChg chg="add mod">
          <ac:chgData name="Ling Tong Sr" userId="c3b5e45a-314c-470c-94b1-469c81042271" providerId="ADAL" clId="{48D9080C-C3C5-46D1-ABBD-653C68798F74}" dt="2022-11-21T22:11:40.509" v="8684" actId="1076"/>
          <ac:spMkLst>
            <pc:docMk/>
            <pc:sldMk cId="717605049" sldId="265"/>
            <ac:spMk id="15" creationId="{720871EB-7E1B-4078-6DDC-7B0BDBF275FB}"/>
          </ac:spMkLst>
        </pc:spChg>
        <pc:spChg chg="add del mod">
          <ac:chgData name="Ling Tong Sr" userId="c3b5e45a-314c-470c-94b1-469c81042271" providerId="ADAL" clId="{48D9080C-C3C5-46D1-ABBD-653C68798F74}" dt="2022-11-21T21:37:13.374" v="7533"/>
          <ac:spMkLst>
            <pc:docMk/>
            <pc:sldMk cId="717605049" sldId="265"/>
            <ac:spMk id="16" creationId="{AFB48330-6769-5EA6-098A-F5C38A904BE4}"/>
          </ac:spMkLst>
        </pc:spChg>
        <pc:spChg chg="add mod">
          <ac:chgData name="Ling Tong Sr" userId="c3b5e45a-314c-470c-94b1-469c81042271" providerId="ADAL" clId="{48D9080C-C3C5-46D1-ABBD-653C68798F74}" dt="2022-11-21T21:43:51.340" v="7846" actId="1076"/>
          <ac:spMkLst>
            <pc:docMk/>
            <pc:sldMk cId="717605049" sldId="265"/>
            <ac:spMk id="17" creationId="{54750B64-DE5B-0129-006B-87F77DA810A0}"/>
          </ac:spMkLst>
        </pc:spChg>
        <pc:spChg chg="add del">
          <ac:chgData name="Ling Tong Sr" userId="c3b5e45a-314c-470c-94b1-469c81042271" providerId="ADAL" clId="{48D9080C-C3C5-46D1-ABBD-653C68798F74}" dt="2022-11-21T21:40:13.591" v="7629" actId="22"/>
          <ac:spMkLst>
            <pc:docMk/>
            <pc:sldMk cId="717605049" sldId="265"/>
            <ac:spMk id="19" creationId="{459D997D-2BDA-7062-8373-69805DA3213D}"/>
          </ac:spMkLst>
        </pc:spChg>
        <pc:spChg chg="add mod">
          <ac:chgData name="Ling Tong Sr" userId="c3b5e45a-314c-470c-94b1-469c81042271" providerId="ADAL" clId="{48D9080C-C3C5-46D1-ABBD-653C68798F74}" dt="2022-11-21T21:52:07.967" v="8019" actId="113"/>
          <ac:spMkLst>
            <pc:docMk/>
            <pc:sldMk cId="717605049" sldId="265"/>
            <ac:spMk id="20" creationId="{BD0C459E-0B75-F7D3-FC07-82AB08E20219}"/>
          </ac:spMkLst>
        </pc:spChg>
        <pc:spChg chg="add del">
          <ac:chgData name="Ling Tong Sr" userId="c3b5e45a-314c-470c-94b1-469c81042271" providerId="ADAL" clId="{48D9080C-C3C5-46D1-ABBD-653C68798F74}" dt="2022-11-21T21:48:38.458" v="7908" actId="478"/>
          <ac:spMkLst>
            <pc:docMk/>
            <pc:sldMk cId="717605049" sldId="265"/>
            <ac:spMk id="22" creationId="{BE6BCD75-C012-2A8D-B714-F3C7F68187A8}"/>
          </ac:spMkLst>
        </pc:spChg>
        <pc:cxnChg chg="add mod">
          <ac:chgData name="Ling Tong Sr" userId="c3b5e45a-314c-470c-94b1-469c81042271" providerId="ADAL" clId="{48D9080C-C3C5-46D1-ABBD-653C68798F74}" dt="2022-11-21T21:28:01.746" v="7139" actId="1076"/>
          <ac:cxnSpMkLst>
            <pc:docMk/>
            <pc:sldMk cId="717605049" sldId="265"/>
            <ac:cxnSpMk id="5" creationId="{26828E03-7EB1-EC5D-8FD6-3E3BA164F273}"/>
          </ac:cxnSpMkLst>
        </pc:cxnChg>
      </pc:sldChg>
      <pc:sldChg chg="addSp delSp modSp add mod modNotesTx">
        <pc:chgData name="Ling Tong Sr" userId="c3b5e45a-314c-470c-94b1-469c81042271" providerId="ADAL" clId="{48D9080C-C3C5-46D1-ABBD-653C68798F74}" dt="2022-11-27T18:58:24.315" v="11492" actId="20577"/>
        <pc:sldMkLst>
          <pc:docMk/>
          <pc:sldMk cId="562815254" sldId="266"/>
        </pc:sldMkLst>
        <pc:spChg chg="add del mod">
          <ac:chgData name="Ling Tong Sr" userId="c3b5e45a-314c-470c-94b1-469c81042271" providerId="ADAL" clId="{48D9080C-C3C5-46D1-ABBD-653C68798F74}" dt="2022-11-21T21:32:41.918" v="7340" actId="478"/>
          <ac:spMkLst>
            <pc:docMk/>
            <pc:sldMk cId="562815254" sldId="266"/>
            <ac:spMk id="3" creationId="{1FFFB724-7EB8-FA2B-8AA9-A774769FA475}"/>
          </ac:spMkLst>
        </pc:spChg>
        <pc:spChg chg="mod">
          <ac:chgData name="Ling Tong Sr" userId="c3b5e45a-314c-470c-94b1-469c81042271" providerId="ADAL" clId="{48D9080C-C3C5-46D1-ABBD-653C68798F74}" dt="2022-11-21T21:32:12.649" v="7317" actId="1076"/>
          <ac:spMkLst>
            <pc:docMk/>
            <pc:sldMk cId="562815254" sldId="266"/>
            <ac:spMk id="4" creationId="{ABBB326D-A4A9-8F62-3476-E53D8D759749}"/>
          </ac:spMkLst>
        </pc:spChg>
        <pc:spChg chg="add mod">
          <ac:chgData name="Ling Tong Sr" userId="c3b5e45a-314c-470c-94b1-469c81042271" providerId="ADAL" clId="{48D9080C-C3C5-46D1-ABBD-653C68798F74}" dt="2022-11-21T21:32:47.377" v="7341" actId="1076"/>
          <ac:spMkLst>
            <pc:docMk/>
            <pc:sldMk cId="562815254" sldId="266"/>
            <ac:spMk id="5" creationId="{18228D09-E827-0730-7164-8ABDAB55A047}"/>
          </ac:spMkLst>
        </pc:spChg>
        <pc:spChg chg="add mod">
          <ac:chgData name="Ling Tong Sr" userId="c3b5e45a-314c-470c-94b1-469c81042271" providerId="ADAL" clId="{48D9080C-C3C5-46D1-ABBD-653C68798F74}" dt="2022-11-21T21:42:12.483" v="7729" actId="1076"/>
          <ac:spMkLst>
            <pc:docMk/>
            <pc:sldMk cId="562815254" sldId="266"/>
            <ac:spMk id="6" creationId="{CEBF449F-79CA-D038-AD45-FA83ADAE949F}"/>
          </ac:spMkLst>
        </pc:spChg>
        <pc:picChg chg="add mod">
          <ac:chgData name="Ling Tong Sr" userId="c3b5e45a-314c-470c-94b1-469c81042271" providerId="ADAL" clId="{48D9080C-C3C5-46D1-ABBD-653C68798F74}" dt="2022-11-21T21:41:45.041" v="7686" actId="1076"/>
          <ac:picMkLst>
            <pc:docMk/>
            <pc:sldMk cId="562815254" sldId="266"/>
            <ac:picMk id="2" creationId="{8496CA24-2F84-164D-86FD-F372785832A2}"/>
          </ac:picMkLst>
        </pc:picChg>
        <pc:picChg chg="mod">
          <ac:chgData name="Ling Tong Sr" userId="c3b5e45a-314c-470c-94b1-469c81042271" providerId="ADAL" clId="{48D9080C-C3C5-46D1-ABBD-653C68798F74}" dt="2022-11-21T21:41:45.883" v="7687" actId="1076"/>
          <ac:picMkLst>
            <pc:docMk/>
            <pc:sldMk cId="562815254" sldId="266"/>
            <ac:picMk id="1026" creationId="{3399775B-10CA-3529-6D41-6F54DCED3380}"/>
          </ac:picMkLst>
        </pc:picChg>
      </pc:sldChg>
      <pc:sldChg chg="addSp delSp modSp new mod modNotesTx">
        <pc:chgData name="Ling Tong Sr" userId="c3b5e45a-314c-470c-94b1-469c81042271" providerId="ADAL" clId="{48D9080C-C3C5-46D1-ABBD-653C68798F74}" dt="2022-11-27T18:57:53.258" v="11404" actId="20577"/>
        <pc:sldMkLst>
          <pc:docMk/>
          <pc:sldMk cId="2978938919" sldId="267"/>
        </pc:sldMkLst>
        <pc:spChg chg="del">
          <ac:chgData name="Ling Tong Sr" userId="c3b5e45a-314c-470c-94b1-469c81042271" providerId="ADAL" clId="{48D9080C-C3C5-46D1-ABBD-653C68798F74}" dt="2022-11-21T22:08:41.923" v="8634" actId="478"/>
          <ac:spMkLst>
            <pc:docMk/>
            <pc:sldMk cId="2978938919" sldId="267"/>
            <ac:spMk id="2" creationId="{7C0E1B7C-CE6D-6FE6-A028-443324690BE3}"/>
          </ac:spMkLst>
        </pc:spChg>
        <pc:spChg chg="add mod">
          <ac:chgData name="Ling Tong Sr" userId="c3b5e45a-314c-470c-94b1-469c81042271" providerId="ADAL" clId="{48D9080C-C3C5-46D1-ABBD-653C68798F74}" dt="2022-11-21T23:19:29" v="11286" actId="1076"/>
          <ac:spMkLst>
            <pc:docMk/>
            <pc:sldMk cId="2978938919" sldId="267"/>
            <ac:spMk id="2" creationId="{C4D12697-629E-E327-FB18-D76F8E1D5DDD}"/>
          </ac:spMkLst>
        </pc:spChg>
        <pc:spChg chg="del">
          <ac:chgData name="Ling Tong Sr" userId="c3b5e45a-314c-470c-94b1-469c81042271" providerId="ADAL" clId="{48D9080C-C3C5-46D1-ABBD-653C68798F74}" dt="2022-11-21T22:08:41.923" v="8634" actId="478"/>
          <ac:spMkLst>
            <pc:docMk/>
            <pc:sldMk cId="2978938919" sldId="267"/>
            <ac:spMk id="3" creationId="{1F034E81-8EA6-86BC-107A-075FE4E29E02}"/>
          </ac:spMkLst>
        </pc:spChg>
        <pc:spChg chg="add mod">
          <ac:chgData name="Ling Tong Sr" userId="c3b5e45a-314c-470c-94b1-469c81042271" providerId="ADAL" clId="{48D9080C-C3C5-46D1-ABBD-653C68798F74}" dt="2022-11-21T22:19:01.383" v="8905" actId="114"/>
          <ac:spMkLst>
            <pc:docMk/>
            <pc:sldMk cId="2978938919" sldId="267"/>
            <ac:spMk id="5" creationId="{46E6491C-ECA2-08E0-4F23-618124C35690}"/>
          </ac:spMkLst>
        </pc:spChg>
        <pc:spChg chg="add mod">
          <ac:chgData name="Ling Tong Sr" userId="c3b5e45a-314c-470c-94b1-469c81042271" providerId="ADAL" clId="{48D9080C-C3C5-46D1-ABBD-653C68798F74}" dt="2022-11-21T22:10:19.665" v="8652" actId="1076"/>
          <ac:spMkLst>
            <pc:docMk/>
            <pc:sldMk cId="2978938919" sldId="267"/>
            <ac:spMk id="6" creationId="{018A36F7-377D-7418-56EA-AACD4CA84362}"/>
          </ac:spMkLst>
        </pc:spChg>
        <pc:spChg chg="add del mod">
          <ac:chgData name="Ling Tong Sr" userId="c3b5e45a-314c-470c-94b1-469c81042271" providerId="ADAL" clId="{48D9080C-C3C5-46D1-ABBD-653C68798F74}" dt="2022-11-21T22:09:55.188" v="8642"/>
          <ac:spMkLst>
            <pc:docMk/>
            <pc:sldMk cId="2978938919" sldId="267"/>
            <ac:spMk id="8" creationId="{24C689E1-3E6B-3801-67F2-35F289DAB050}"/>
          </ac:spMkLst>
        </pc:spChg>
        <pc:spChg chg="add del mod">
          <ac:chgData name="Ling Tong Sr" userId="c3b5e45a-314c-470c-94b1-469c81042271" providerId="ADAL" clId="{48D9080C-C3C5-46D1-ABBD-653C68798F74}" dt="2022-11-21T22:09:55.188" v="8642"/>
          <ac:spMkLst>
            <pc:docMk/>
            <pc:sldMk cId="2978938919" sldId="267"/>
            <ac:spMk id="9" creationId="{A23F6967-2736-8651-D9FD-1035DFD964C4}"/>
          </ac:spMkLst>
        </pc:spChg>
        <pc:spChg chg="add mod">
          <ac:chgData name="Ling Tong Sr" userId="c3b5e45a-314c-470c-94b1-469c81042271" providerId="ADAL" clId="{48D9080C-C3C5-46D1-ABBD-653C68798F74}" dt="2022-11-21T22:44:41.618" v="10589" actId="1076"/>
          <ac:spMkLst>
            <pc:docMk/>
            <pc:sldMk cId="2978938919" sldId="267"/>
            <ac:spMk id="14" creationId="{B8E8D58E-9ABC-65F2-3181-AD2B83F0DDB7}"/>
          </ac:spMkLst>
        </pc:spChg>
        <pc:spChg chg="add mod">
          <ac:chgData name="Ling Tong Sr" userId="c3b5e45a-314c-470c-94b1-469c81042271" providerId="ADAL" clId="{48D9080C-C3C5-46D1-ABBD-653C68798F74}" dt="2022-11-21T22:44:43.392" v="10590" actId="1076"/>
          <ac:spMkLst>
            <pc:docMk/>
            <pc:sldMk cId="2978938919" sldId="267"/>
            <ac:spMk id="16" creationId="{50EF1CFA-B51A-1990-19F6-6D5AF8B673D1}"/>
          </ac:spMkLst>
        </pc:spChg>
        <pc:spChg chg="add mod">
          <ac:chgData name="Ling Tong Sr" userId="c3b5e45a-314c-470c-94b1-469c81042271" providerId="ADAL" clId="{48D9080C-C3C5-46D1-ABBD-653C68798F74}" dt="2022-11-21T22:44:44.327" v="10591" actId="1076"/>
          <ac:spMkLst>
            <pc:docMk/>
            <pc:sldMk cId="2978938919" sldId="267"/>
            <ac:spMk id="18" creationId="{0DF7BDAB-A005-0C19-ABFB-8F230E8E8894}"/>
          </ac:spMkLst>
        </pc:spChg>
        <pc:spChg chg="add mod">
          <ac:chgData name="Ling Tong Sr" userId="c3b5e45a-314c-470c-94b1-469c81042271" providerId="ADAL" clId="{48D9080C-C3C5-46D1-ABBD-653C68798F74}" dt="2022-11-21T22:18:14.744" v="8885" actId="1076"/>
          <ac:spMkLst>
            <pc:docMk/>
            <pc:sldMk cId="2978938919" sldId="267"/>
            <ac:spMk id="19" creationId="{8B0E3826-D942-6BD0-91F1-ECD422399DED}"/>
          </ac:spMkLst>
        </pc:spChg>
        <pc:spChg chg="add mod">
          <ac:chgData name="Ling Tong Sr" userId="c3b5e45a-314c-470c-94b1-469c81042271" providerId="ADAL" clId="{48D9080C-C3C5-46D1-ABBD-653C68798F74}" dt="2022-11-21T22:17:42.196" v="8870" actId="1076"/>
          <ac:spMkLst>
            <pc:docMk/>
            <pc:sldMk cId="2978938919" sldId="267"/>
            <ac:spMk id="21" creationId="{DC07317F-2D48-ABFF-1507-680314BE05FE}"/>
          </ac:spMkLst>
        </pc:spChg>
        <pc:spChg chg="add mod">
          <ac:chgData name="Ling Tong Sr" userId="c3b5e45a-314c-470c-94b1-469c81042271" providerId="ADAL" clId="{48D9080C-C3C5-46D1-ABBD-653C68798F74}" dt="2022-11-21T22:40:13.494" v="10217" actId="1076"/>
          <ac:spMkLst>
            <pc:docMk/>
            <pc:sldMk cId="2978938919" sldId="267"/>
            <ac:spMk id="23" creationId="{E8720F6E-3005-A48E-4DB8-D05FBAC405B8}"/>
          </ac:spMkLst>
        </pc:spChg>
        <pc:spChg chg="add mod">
          <ac:chgData name="Ling Tong Sr" userId="c3b5e45a-314c-470c-94b1-469c81042271" providerId="ADAL" clId="{48D9080C-C3C5-46D1-ABBD-653C68798F74}" dt="2022-11-21T22:18:40.311" v="8889" actId="1076"/>
          <ac:spMkLst>
            <pc:docMk/>
            <pc:sldMk cId="2978938919" sldId="267"/>
            <ac:spMk id="24" creationId="{F4CC0432-5B86-9778-841A-5CB8ABE261B8}"/>
          </ac:spMkLst>
        </pc:spChg>
        <pc:spChg chg="add mod">
          <ac:chgData name="Ling Tong Sr" userId="c3b5e45a-314c-470c-94b1-469c81042271" providerId="ADAL" clId="{48D9080C-C3C5-46D1-ABBD-653C68798F74}" dt="2022-11-21T22:25:09.102" v="9067" actId="1076"/>
          <ac:spMkLst>
            <pc:docMk/>
            <pc:sldMk cId="2978938919" sldId="267"/>
            <ac:spMk id="26" creationId="{A0CAEDE6-90D4-0CCA-B9FA-ACFEE2770A64}"/>
          </ac:spMkLst>
        </pc:spChg>
        <pc:spChg chg="add mod">
          <ac:chgData name="Ling Tong Sr" userId="c3b5e45a-314c-470c-94b1-469c81042271" providerId="ADAL" clId="{48D9080C-C3C5-46D1-ABBD-653C68798F74}" dt="2022-11-21T22:29:09.909" v="9411" actId="1076"/>
          <ac:spMkLst>
            <pc:docMk/>
            <pc:sldMk cId="2978938919" sldId="267"/>
            <ac:spMk id="28" creationId="{91A06C47-8DEF-D4E6-5C8D-22E8972993B7}"/>
          </ac:spMkLst>
        </pc:spChg>
        <pc:spChg chg="add mod">
          <ac:chgData name="Ling Tong Sr" userId="c3b5e45a-314c-470c-94b1-469c81042271" providerId="ADAL" clId="{48D9080C-C3C5-46D1-ABBD-653C68798F74}" dt="2022-11-21T22:32:06.774" v="9471" actId="20577"/>
          <ac:spMkLst>
            <pc:docMk/>
            <pc:sldMk cId="2978938919" sldId="267"/>
            <ac:spMk id="29" creationId="{F82CC895-7512-7453-27E0-C8F86F399088}"/>
          </ac:spMkLst>
        </pc:spChg>
        <pc:spChg chg="add mod">
          <ac:chgData name="Ling Tong Sr" userId="c3b5e45a-314c-470c-94b1-469c81042271" providerId="ADAL" clId="{48D9080C-C3C5-46D1-ABBD-653C68798F74}" dt="2022-11-21T22:12:47.130" v="8735" actId="20577"/>
          <ac:spMkLst>
            <pc:docMk/>
            <pc:sldMk cId="2978938919" sldId="267"/>
            <ac:spMk id="30" creationId="{3EAD4041-773A-75A3-6123-BC276AF41854}"/>
          </ac:spMkLst>
        </pc:spChg>
        <pc:spChg chg="add mod">
          <ac:chgData name="Ling Tong Sr" userId="c3b5e45a-314c-470c-94b1-469c81042271" providerId="ADAL" clId="{48D9080C-C3C5-46D1-ABBD-653C68798F74}" dt="2022-11-21T22:43:48.593" v="10565" actId="1076"/>
          <ac:spMkLst>
            <pc:docMk/>
            <pc:sldMk cId="2978938919" sldId="267"/>
            <ac:spMk id="31" creationId="{77D8B99B-9B44-3F7B-5BF2-DA089BBF3B08}"/>
          </ac:spMkLst>
        </pc:spChg>
        <pc:spChg chg="add mod">
          <ac:chgData name="Ling Tong Sr" userId="c3b5e45a-314c-470c-94b1-469c81042271" providerId="ADAL" clId="{48D9080C-C3C5-46D1-ABBD-653C68798F74}" dt="2022-11-21T23:19:13.081" v="11261" actId="1076"/>
          <ac:spMkLst>
            <pc:docMk/>
            <pc:sldMk cId="2978938919" sldId="267"/>
            <ac:spMk id="33" creationId="{E0C2B7E8-F026-FDF9-7490-9774A9BB44A6}"/>
          </ac:spMkLst>
        </pc:spChg>
        <pc:spChg chg="add mod">
          <ac:chgData name="Ling Tong Sr" userId="c3b5e45a-314c-470c-94b1-469c81042271" providerId="ADAL" clId="{48D9080C-C3C5-46D1-ABBD-653C68798F74}" dt="2022-11-21T22:30:26.150" v="9464" actId="1076"/>
          <ac:spMkLst>
            <pc:docMk/>
            <pc:sldMk cId="2978938919" sldId="267"/>
            <ac:spMk id="35" creationId="{104DBFD6-836D-9831-A916-6342E3EF792D}"/>
          </ac:spMkLst>
        </pc:spChg>
        <pc:spChg chg="add mod">
          <ac:chgData name="Ling Tong Sr" userId="c3b5e45a-314c-470c-94b1-469c81042271" providerId="ADAL" clId="{48D9080C-C3C5-46D1-ABBD-653C68798F74}" dt="2022-11-21T22:36:29.025" v="9739" actId="1076"/>
          <ac:spMkLst>
            <pc:docMk/>
            <pc:sldMk cId="2978938919" sldId="267"/>
            <ac:spMk id="36" creationId="{94287363-7762-14F2-6959-45776D6C0566}"/>
          </ac:spMkLst>
        </pc:spChg>
        <pc:spChg chg="add mod">
          <ac:chgData name="Ling Tong Sr" userId="c3b5e45a-314c-470c-94b1-469c81042271" providerId="ADAL" clId="{48D9080C-C3C5-46D1-ABBD-653C68798F74}" dt="2022-11-21T22:24:02.231" v="9027" actId="207"/>
          <ac:spMkLst>
            <pc:docMk/>
            <pc:sldMk cId="2978938919" sldId="267"/>
            <ac:spMk id="37" creationId="{3EA5A845-63B4-72F9-8597-EA99CA868EEF}"/>
          </ac:spMkLst>
        </pc:spChg>
        <pc:spChg chg="add mod">
          <ac:chgData name="Ling Tong Sr" userId="c3b5e45a-314c-470c-94b1-469c81042271" providerId="ADAL" clId="{48D9080C-C3C5-46D1-ABBD-653C68798F74}" dt="2022-11-21T22:24:49.888" v="9054" actId="1076"/>
          <ac:spMkLst>
            <pc:docMk/>
            <pc:sldMk cId="2978938919" sldId="267"/>
            <ac:spMk id="38" creationId="{A7068A46-1436-0C64-69F9-E61CF98E5A43}"/>
          </ac:spMkLst>
        </pc:spChg>
        <pc:spChg chg="add mod">
          <ac:chgData name="Ling Tong Sr" userId="c3b5e45a-314c-470c-94b1-469c81042271" providerId="ADAL" clId="{48D9080C-C3C5-46D1-ABBD-653C68798F74}" dt="2022-11-21T22:28:08.057" v="9334" actId="1076"/>
          <ac:spMkLst>
            <pc:docMk/>
            <pc:sldMk cId="2978938919" sldId="267"/>
            <ac:spMk id="39" creationId="{2DCD65E1-A7AB-747F-0632-96C2FAD4E986}"/>
          </ac:spMkLst>
        </pc:spChg>
        <pc:spChg chg="add mod">
          <ac:chgData name="Ling Tong Sr" userId="c3b5e45a-314c-470c-94b1-469c81042271" providerId="ADAL" clId="{48D9080C-C3C5-46D1-ABBD-653C68798F74}" dt="2022-11-21T22:23:46.045" v="9019" actId="1076"/>
          <ac:spMkLst>
            <pc:docMk/>
            <pc:sldMk cId="2978938919" sldId="267"/>
            <ac:spMk id="40" creationId="{1B01B3F9-1849-9042-880F-0F2611C2D8EA}"/>
          </ac:spMkLst>
        </pc:spChg>
        <pc:spChg chg="add mod">
          <ac:chgData name="Ling Tong Sr" userId="c3b5e45a-314c-470c-94b1-469c81042271" providerId="ADAL" clId="{48D9080C-C3C5-46D1-ABBD-653C68798F74}" dt="2022-11-21T22:44:09.656" v="10576" actId="1076"/>
          <ac:spMkLst>
            <pc:docMk/>
            <pc:sldMk cId="2978938919" sldId="267"/>
            <ac:spMk id="41" creationId="{7C1F0488-5294-7910-778D-4FC451BB689E}"/>
          </ac:spMkLst>
        </pc:spChg>
        <pc:spChg chg="add mod">
          <ac:chgData name="Ling Tong Sr" userId="c3b5e45a-314c-470c-94b1-469c81042271" providerId="ADAL" clId="{48D9080C-C3C5-46D1-ABBD-653C68798F74}" dt="2022-11-21T22:44:02.450" v="10571" actId="1076"/>
          <ac:spMkLst>
            <pc:docMk/>
            <pc:sldMk cId="2978938919" sldId="267"/>
            <ac:spMk id="42" creationId="{0771B33C-52A7-0987-8DF1-0881BE4EC6AC}"/>
          </ac:spMkLst>
        </pc:spChg>
        <pc:spChg chg="add del mod">
          <ac:chgData name="Ling Tong Sr" userId="c3b5e45a-314c-470c-94b1-469c81042271" providerId="ADAL" clId="{48D9080C-C3C5-46D1-ABBD-653C68798F74}" dt="2022-11-21T22:18:22.401" v="8888"/>
          <ac:spMkLst>
            <pc:docMk/>
            <pc:sldMk cId="2978938919" sldId="267"/>
            <ac:spMk id="49" creationId="{B4EF9226-9C14-C80F-52B8-C670C821E50F}"/>
          </ac:spMkLst>
        </pc:spChg>
        <pc:spChg chg="add mod">
          <ac:chgData name="Ling Tong Sr" userId="c3b5e45a-314c-470c-94b1-469c81042271" providerId="ADAL" clId="{48D9080C-C3C5-46D1-ABBD-653C68798F74}" dt="2022-11-21T22:22:49.047" v="9005" actId="1076"/>
          <ac:spMkLst>
            <pc:docMk/>
            <pc:sldMk cId="2978938919" sldId="267"/>
            <ac:spMk id="50" creationId="{6CAA12D3-46A3-2BFE-6B50-920286A2015D}"/>
          </ac:spMkLst>
        </pc:spChg>
        <pc:spChg chg="add mod">
          <ac:chgData name="Ling Tong Sr" userId="c3b5e45a-314c-470c-94b1-469c81042271" providerId="ADAL" clId="{48D9080C-C3C5-46D1-ABBD-653C68798F74}" dt="2022-11-21T23:19:33.967" v="11287" actId="1076"/>
          <ac:spMkLst>
            <pc:docMk/>
            <pc:sldMk cId="2978938919" sldId="267"/>
            <ac:spMk id="51" creationId="{5B33D6D3-0FF8-C67D-1F82-C2FA2232AAE6}"/>
          </ac:spMkLst>
        </pc:spChg>
        <pc:spChg chg="add mod">
          <ac:chgData name="Ling Tong Sr" userId="c3b5e45a-314c-470c-94b1-469c81042271" providerId="ADAL" clId="{48D9080C-C3C5-46D1-ABBD-653C68798F74}" dt="2022-11-21T22:40:11.576" v="10216" actId="1076"/>
          <ac:spMkLst>
            <pc:docMk/>
            <pc:sldMk cId="2978938919" sldId="267"/>
            <ac:spMk id="52" creationId="{9C57DB4E-2F0E-66E1-66EF-55BB91CCBABE}"/>
          </ac:spMkLst>
        </pc:spChg>
        <pc:spChg chg="add mod">
          <ac:chgData name="Ling Tong Sr" userId="c3b5e45a-314c-470c-94b1-469c81042271" providerId="ADAL" clId="{48D9080C-C3C5-46D1-ABBD-653C68798F74}" dt="2022-11-21T22:36:42.605" v="9741" actId="1076"/>
          <ac:spMkLst>
            <pc:docMk/>
            <pc:sldMk cId="2978938919" sldId="267"/>
            <ac:spMk id="53" creationId="{338C627D-A1FB-6D07-98BC-11F97CF07C26}"/>
          </ac:spMkLst>
        </pc:spChg>
        <pc:spChg chg="add mod">
          <ac:chgData name="Ling Tong Sr" userId="c3b5e45a-314c-470c-94b1-469c81042271" providerId="ADAL" clId="{48D9080C-C3C5-46D1-ABBD-653C68798F74}" dt="2022-11-21T22:44:05.353" v="10573" actId="1076"/>
          <ac:spMkLst>
            <pc:docMk/>
            <pc:sldMk cId="2978938919" sldId="267"/>
            <ac:spMk id="54" creationId="{1B8F8790-F3B2-D711-E95F-EFFDBEAA8C9C}"/>
          </ac:spMkLst>
        </pc:spChg>
        <pc:spChg chg="add mod">
          <ac:chgData name="Ling Tong Sr" userId="c3b5e45a-314c-470c-94b1-469c81042271" providerId="ADAL" clId="{48D9080C-C3C5-46D1-ABBD-653C68798F74}" dt="2022-11-21T22:44:06.737" v="10574" actId="1076"/>
          <ac:spMkLst>
            <pc:docMk/>
            <pc:sldMk cId="2978938919" sldId="267"/>
            <ac:spMk id="56" creationId="{90EC573A-A996-E974-FA3C-35AC322F732D}"/>
          </ac:spMkLst>
        </pc:spChg>
        <pc:spChg chg="add mod">
          <ac:chgData name="Ling Tong Sr" userId="c3b5e45a-314c-470c-94b1-469c81042271" providerId="ADAL" clId="{48D9080C-C3C5-46D1-ABBD-653C68798F74}" dt="2022-11-21T22:40:16.024" v="10218" actId="1076"/>
          <ac:spMkLst>
            <pc:docMk/>
            <pc:sldMk cId="2978938919" sldId="267"/>
            <ac:spMk id="58" creationId="{6C8A764F-52EF-034B-3DC5-AF06C841AE66}"/>
          </ac:spMkLst>
        </pc:spChg>
        <pc:spChg chg="add del mod">
          <ac:chgData name="Ling Tong Sr" userId="c3b5e45a-314c-470c-94b1-469c81042271" providerId="ADAL" clId="{48D9080C-C3C5-46D1-ABBD-653C68798F74}" dt="2022-11-21T22:28:11.118" v="9336" actId="478"/>
          <ac:spMkLst>
            <pc:docMk/>
            <pc:sldMk cId="2978938919" sldId="267"/>
            <ac:spMk id="59" creationId="{0F88ED20-B81D-868B-E66F-44BC47411F99}"/>
          </ac:spMkLst>
        </pc:spChg>
        <pc:spChg chg="add mod">
          <ac:chgData name="Ling Tong Sr" userId="c3b5e45a-314c-470c-94b1-469c81042271" providerId="ADAL" clId="{48D9080C-C3C5-46D1-ABBD-653C68798F74}" dt="2022-11-21T22:40:07.108" v="10214" actId="1076"/>
          <ac:spMkLst>
            <pc:docMk/>
            <pc:sldMk cId="2978938919" sldId="267"/>
            <ac:spMk id="60" creationId="{84A860B0-A8E1-E8AE-C4CD-D1CE509E7959}"/>
          </ac:spMkLst>
        </pc:spChg>
        <pc:spChg chg="add mod">
          <ac:chgData name="Ling Tong Sr" userId="c3b5e45a-314c-470c-94b1-469c81042271" providerId="ADAL" clId="{48D9080C-C3C5-46D1-ABBD-653C68798F74}" dt="2022-11-21T22:30:03.116" v="9457" actId="207"/>
          <ac:spMkLst>
            <pc:docMk/>
            <pc:sldMk cId="2978938919" sldId="267"/>
            <ac:spMk id="61" creationId="{29B4025D-5F0E-7FC4-8C5F-EC209D309E6F}"/>
          </ac:spMkLst>
        </pc:spChg>
        <pc:spChg chg="add mod">
          <ac:chgData name="Ling Tong Sr" userId="c3b5e45a-314c-470c-94b1-469c81042271" providerId="ADAL" clId="{48D9080C-C3C5-46D1-ABBD-653C68798F74}" dt="2022-11-21T22:30:04.285" v="9458" actId="207"/>
          <ac:spMkLst>
            <pc:docMk/>
            <pc:sldMk cId="2978938919" sldId="267"/>
            <ac:spMk id="62" creationId="{C1888F6F-C0DF-898C-58D4-9F8DB99A7ACE}"/>
          </ac:spMkLst>
        </pc:spChg>
        <pc:spChg chg="add mod">
          <ac:chgData name="Ling Tong Sr" userId="c3b5e45a-314c-470c-94b1-469c81042271" providerId="ADAL" clId="{48D9080C-C3C5-46D1-ABBD-653C68798F74}" dt="2022-11-21T22:30:01.420" v="9456" actId="207"/>
          <ac:spMkLst>
            <pc:docMk/>
            <pc:sldMk cId="2978938919" sldId="267"/>
            <ac:spMk id="63" creationId="{CD7DE318-7319-B14B-CB3F-43971DBCC3C0}"/>
          </ac:spMkLst>
        </pc:spChg>
        <pc:spChg chg="add mod">
          <ac:chgData name="Ling Tong Sr" userId="c3b5e45a-314c-470c-94b1-469c81042271" providerId="ADAL" clId="{48D9080C-C3C5-46D1-ABBD-653C68798F74}" dt="2022-11-21T22:46:31.437" v="10628" actId="1076"/>
          <ac:spMkLst>
            <pc:docMk/>
            <pc:sldMk cId="2978938919" sldId="267"/>
            <ac:spMk id="70" creationId="{0CE21244-A437-7E09-0B7D-B248501FC0D9}"/>
          </ac:spMkLst>
        </pc:spChg>
        <pc:spChg chg="add mod">
          <ac:chgData name="Ling Tong Sr" userId="c3b5e45a-314c-470c-94b1-469c81042271" providerId="ADAL" clId="{48D9080C-C3C5-46D1-ABBD-653C68798F74}" dt="2022-11-21T22:46:23.129" v="10627" actId="20577"/>
          <ac:spMkLst>
            <pc:docMk/>
            <pc:sldMk cId="2978938919" sldId="267"/>
            <ac:spMk id="71" creationId="{F1FA7786-1E5F-3A6C-9FB2-3F7FE91810A4}"/>
          </ac:spMkLst>
        </pc:spChg>
        <pc:spChg chg="add mod">
          <ac:chgData name="Ling Tong Sr" userId="c3b5e45a-314c-470c-94b1-469c81042271" providerId="ADAL" clId="{48D9080C-C3C5-46D1-ABBD-653C68798F74}" dt="2022-11-21T22:46:53.465" v="10650" actId="14100"/>
          <ac:spMkLst>
            <pc:docMk/>
            <pc:sldMk cId="2978938919" sldId="267"/>
            <ac:spMk id="72" creationId="{037EC6DA-30F2-2AA2-FD42-4FEF01625168}"/>
          </ac:spMkLst>
        </pc:spChg>
        <pc:spChg chg="add mod">
          <ac:chgData name="Ling Tong Sr" userId="c3b5e45a-314c-470c-94b1-469c81042271" providerId="ADAL" clId="{48D9080C-C3C5-46D1-ABBD-653C68798F74}" dt="2022-11-21T22:48:28.124" v="10674" actId="1076"/>
          <ac:spMkLst>
            <pc:docMk/>
            <pc:sldMk cId="2978938919" sldId="267"/>
            <ac:spMk id="73" creationId="{2D6B9364-B37A-DAFC-9BD0-12DEDC427442}"/>
          </ac:spMkLst>
        </pc:spChg>
        <pc:cxnChg chg="add mod">
          <ac:chgData name="Ling Tong Sr" userId="c3b5e45a-314c-470c-94b1-469c81042271" providerId="ADAL" clId="{48D9080C-C3C5-46D1-ABBD-653C68798F74}" dt="2022-11-21T22:10:23.765" v="8653" actId="1076"/>
          <ac:cxnSpMkLst>
            <pc:docMk/>
            <pc:sldMk cId="2978938919" sldId="267"/>
            <ac:cxnSpMk id="4" creationId="{DB969FDF-710E-D09C-18C1-F000C5972C06}"/>
          </ac:cxnSpMkLst>
        </pc:cxnChg>
        <pc:cxnChg chg="add del mod">
          <ac:chgData name="Ling Tong Sr" userId="c3b5e45a-314c-470c-94b1-469c81042271" providerId="ADAL" clId="{48D9080C-C3C5-46D1-ABBD-653C68798F74}" dt="2022-11-21T22:09:55.188" v="8642"/>
          <ac:cxnSpMkLst>
            <pc:docMk/>
            <pc:sldMk cId="2978938919" sldId="267"/>
            <ac:cxnSpMk id="7" creationId="{4C4C1FA1-5BD1-0CF5-A21C-C9747DC47488}"/>
          </ac:cxnSpMkLst>
        </pc:cxnChg>
        <pc:cxnChg chg="add mod">
          <ac:chgData name="Ling Tong Sr" userId="c3b5e45a-314c-470c-94b1-469c81042271" providerId="ADAL" clId="{48D9080C-C3C5-46D1-ABBD-653C68798F74}" dt="2022-11-21T22:10:10.995" v="8648" actId="14100"/>
          <ac:cxnSpMkLst>
            <pc:docMk/>
            <pc:sldMk cId="2978938919" sldId="267"/>
            <ac:cxnSpMk id="11" creationId="{89D874A0-2278-9514-4806-735D5BED393F}"/>
          </ac:cxnSpMkLst>
        </pc:cxnChg>
        <pc:cxnChg chg="add mod">
          <ac:chgData name="Ling Tong Sr" userId="c3b5e45a-314c-470c-94b1-469c81042271" providerId="ADAL" clId="{48D9080C-C3C5-46D1-ABBD-653C68798F74}" dt="2022-11-21T22:40:43.103" v="10226" actId="1076"/>
          <ac:cxnSpMkLst>
            <pc:docMk/>
            <pc:sldMk cId="2978938919" sldId="267"/>
            <ac:cxnSpMk id="44" creationId="{F5ACF859-6C36-64F1-AE48-9097606A0D58}"/>
          </ac:cxnSpMkLst>
        </pc:cxnChg>
        <pc:cxnChg chg="add del mod">
          <ac:chgData name="Ling Tong Sr" userId="c3b5e45a-314c-470c-94b1-469c81042271" providerId="ADAL" clId="{48D9080C-C3C5-46D1-ABBD-653C68798F74}" dt="2022-11-21T22:33:14.011" v="9485" actId="478"/>
          <ac:cxnSpMkLst>
            <pc:docMk/>
            <pc:sldMk cId="2978938919" sldId="267"/>
            <ac:cxnSpMk id="46" creationId="{F4B959B6-ED28-E49E-C1C6-BA64470DACD7}"/>
          </ac:cxnSpMkLst>
        </pc:cxnChg>
      </pc:sldChg>
      <pc:sldChg chg="modSp new del mod">
        <pc:chgData name="Ling Tong Sr" userId="c3b5e45a-314c-470c-94b1-469c81042271" providerId="ADAL" clId="{48D9080C-C3C5-46D1-ABBD-653C68798F74}" dt="2022-11-25T17:18:26.793" v="11374" actId="47"/>
        <pc:sldMkLst>
          <pc:docMk/>
          <pc:sldMk cId="58480879" sldId="268"/>
        </pc:sldMkLst>
        <pc:spChg chg="mod">
          <ac:chgData name="Ling Tong Sr" userId="c3b5e45a-314c-470c-94b1-469c81042271" providerId="ADAL" clId="{48D9080C-C3C5-46D1-ABBD-653C68798F74}" dt="2022-11-21T22:52:43.183" v="10985" actId="20577"/>
          <ac:spMkLst>
            <pc:docMk/>
            <pc:sldMk cId="58480879" sldId="268"/>
            <ac:spMk id="2" creationId="{81464F53-4036-4DC4-C078-8CF0FCCC76E0}"/>
          </ac:spMkLst>
        </pc:spChg>
        <pc:spChg chg="mod">
          <ac:chgData name="Ling Tong Sr" userId="c3b5e45a-314c-470c-94b1-469c81042271" providerId="ADAL" clId="{48D9080C-C3C5-46D1-ABBD-653C68798F74}" dt="2022-11-21T22:52:10.057" v="10951" actId="20577"/>
          <ac:spMkLst>
            <pc:docMk/>
            <pc:sldMk cId="58480879" sldId="268"/>
            <ac:spMk id="3" creationId="{D8EEF531-00D0-2C29-A76A-85262765BD2E}"/>
          </ac:spMkLst>
        </pc:spChg>
      </pc:sldChg>
      <pc:sldChg chg="modSp new del mod">
        <pc:chgData name="Ling Tong Sr" userId="c3b5e45a-314c-470c-94b1-469c81042271" providerId="ADAL" clId="{48D9080C-C3C5-46D1-ABBD-653C68798F74}" dt="2022-11-25T17:18:26.793" v="11374" actId="47"/>
        <pc:sldMkLst>
          <pc:docMk/>
          <pc:sldMk cId="4284468698" sldId="269"/>
        </pc:sldMkLst>
        <pc:spChg chg="mod">
          <ac:chgData name="Ling Tong Sr" userId="c3b5e45a-314c-470c-94b1-469c81042271" providerId="ADAL" clId="{48D9080C-C3C5-46D1-ABBD-653C68798F74}" dt="2022-11-21T22:55:22.206" v="11250" actId="20577"/>
          <ac:spMkLst>
            <pc:docMk/>
            <pc:sldMk cId="4284468698" sldId="269"/>
            <ac:spMk id="2" creationId="{7CFA2A0A-DB59-A5F2-537B-170F1DCE571A}"/>
          </ac:spMkLst>
        </pc:spChg>
        <pc:spChg chg="mod">
          <ac:chgData name="Ling Tong Sr" userId="c3b5e45a-314c-470c-94b1-469c81042271" providerId="ADAL" clId="{48D9080C-C3C5-46D1-ABBD-653C68798F74}" dt="2022-11-21T22:55:17.351" v="11244" actId="20577"/>
          <ac:spMkLst>
            <pc:docMk/>
            <pc:sldMk cId="4284468698" sldId="269"/>
            <ac:spMk id="3" creationId="{623C1764-D943-AABF-1F25-7FDD14366B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ED24A-DA89-43C1-8430-FCE8732988D5}"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7C632-9298-4681-9667-769EEE6E2687}" type="slidenum">
              <a:rPr lang="en-US" smtClean="0"/>
              <a:t>‹#›</a:t>
            </a:fld>
            <a:endParaRPr lang="en-US"/>
          </a:p>
        </p:txBody>
      </p:sp>
    </p:spTree>
    <p:extLst>
      <p:ext uri="{BB962C8B-B14F-4D97-AF65-F5344CB8AC3E}">
        <p14:creationId xmlns:p14="http://schemas.microsoft.com/office/powerpoint/2010/main" val="99524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limit: 10 mins </a:t>
            </a:r>
          </a:p>
          <a:p>
            <a:endParaRPr lang="en-US" dirty="0"/>
          </a:p>
          <a:p>
            <a:r>
              <a:rPr lang="en-US" dirty="0"/>
              <a:t>Reference:</a:t>
            </a:r>
          </a:p>
          <a:p>
            <a:r>
              <a:rPr lang="en-US" dirty="0" err="1"/>
              <a:t>Kaifu</a:t>
            </a:r>
            <a:r>
              <a:rPr lang="en-US" dirty="0"/>
              <a:t> Lee: How AI can save our humanity, https://www.ted.com/talks/kai_fu_lee_how_ai_can_save_our_humanity?subtitle</a:t>
            </a:r>
            <a:r>
              <a:rPr lang="en-US"/>
              <a:t>=en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28AB7"/>
                </a:solidFill>
                <a:effectLst/>
                <a:latin typeface="itcfranklingothicstd-demi"/>
              </a:rPr>
              <a:t>Artificial Intelligence In Healthcare Market, </a:t>
            </a:r>
            <a:r>
              <a:rPr lang="en-US" dirty="0"/>
              <a:t>https://www.grandviewresearch.com/industry-analysis/artificial-intelligence-ai-healthcare-market</a:t>
            </a:r>
          </a:p>
          <a:p>
            <a:endParaRPr lang="en-US" b="1" dirty="0"/>
          </a:p>
        </p:txBody>
      </p:sp>
      <p:sp>
        <p:nvSpPr>
          <p:cNvPr id="4" name="Slide Number Placeholder 3"/>
          <p:cNvSpPr>
            <a:spLocks noGrp="1"/>
          </p:cNvSpPr>
          <p:nvPr>
            <p:ph type="sldNum" sz="quarter" idx="5"/>
          </p:nvPr>
        </p:nvSpPr>
        <p:spPr/>
        <p:txBody>
          <a:bodyPr/>
          <a:lstStyle/>
          <a:p>
            <a:fld id="{6837C632-9298-4681-9667-769EEE6E2687}" type="slidenum">
              <a:rPr lang="en-US" smtClean="0"/>
              <a:t>1</a:t>
            </a:fld>
            <a:endParaRPr lang="en-US"/>
          </a:p>
        </p:txBody>
      </p:sp>
    </p:spTree>
    <p:extLst>
      <p:ext uri="{BB962C8B-B14F-4D97-AF65-F5344CB8AC3E}">
        <p14:creationId xmlns:p14="http://schemas.microsoft.com/office/powerpoint/2010/main" val="3499968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engine is running, and begin to take over most repetitive. Think about the last time you use a dishwasher, and vending machine. They becomes so prevalent. Even we do not notice they used to be part of human work.</a:t>
            </a:r>
          </a:p>
          <a:p>
            <a:r>
              <a:rPr lang="en-US" b="0" i="0" u="none" strike="noStrike" dirty="0">
                <a:solidFill>
                  <a:srgbClr val="000000"/>
                </a:solidFill>
                <a:effectLst/>
                <a:latin typeface="Inter"/>
              </a:rPr>
              <a:t>AI has taken over the repetitive works in the first column. Dishwasher, vending machine, laundry, all of them saved our lost of work.  </a:t>
            </a:r>
          </a:p>
          <a:p>
            <a:r>
              <a:rPr lang="en-US" b="0" i="0" u="none" strike="noStrike" dirty="0">
                <a:solidFill>
                  <a:srgbClr val="000000"/>
                </a:solidFill>
                <a:effectLst/>
                <a:latin typeface="Inter"/>
              </a:rPr>
              <a:t>And it's not just for repetitive works, but routines, such as house cleaning, and even jobs like front desk, customer service and hematologists, radiologists,  over the next 15 years, these jobs will be gone.</a:t>
            </a:r>
          </a:p>
          <a:p>
            <a:r>
              <a:rPr lang="en-US" b="0" i="0" u="none" strike="noStrike" dirty="0">
                <a:solidFill>
                  <a:srgbClr val="000000"/>
                </a:solidFill>
                <a:effectLst/>
                <a:latin typeface="Inter"/>
              </a:rPr>
              <a:t>And only the creative jobs are like physicians, analysis, scientist, musician or artist, which requires creativity. </a:t>
            </a:r>
          </a:p>
          <a:p>
            <a:r>
              <a:rPr lang="en-US" b="0" i="0" u="none" strike="noStrike" dirty="0">
                <a:solidFill>
                  <a:srgbClr val="000000"/>
                </a:solidFill>
                <a:effectLst/>
                <a:latin typeface="Inter"/>
              </a:rPr>
              <a:t>Really, the creative jobs are the ones that are protected, because AI can optimize but not create.</a:t>
            </a:r>
          </a:p>
          <a:p>
            <a:r>
              <a:rPr lang="en-US" b="0" i="0" u="none" strike="noStrike" dirty="0">
                <a:solidFill>
                  <a:srgbClr val="000000"/>
                </a:solidFill>
                <a:effectLst/>
                <a:latin typeface="Inter"/>
              </a:rPr>
              <a:t>How can we make ourselves valuable in the world of AI? It’s not about we worry about what we’re going to lose, </a:t>
            </a:r>
          </a:p>
          <a:p>
            <a:r>
              <a:rPr lang="en-US" b="0" i="0" u="none" strike="noStrike" dirty="0">
                <a:solidFill>
                  <a:srgbClr val="000000"/>
                </a:solidFill>
                <a:effectLst/>
                <a:latin typeface="Inter"/>
              </a:rPr>
              <a:t>But more like a what we can highlight ourselves as a human</a:t>
            </a:r>
          </a:p>
        </p:txBody>
      </p:sp>
      <p:sp>
        <p:nvSpPr>
          <p:cNvPr id="4" name="Slide Number Placeholder 3"/>
          <p:cNvSpPr>
            <a:spLocks noGrp="1"/>
          </p:cNvSpPr>
          <p:nvPr>
            <p:ph type="sldNum" sz="quarter" idx="5"/>
          </p:nvPr>
        </p:nvSpPr>
        <p:spPr/>
        <p:txBody>
          <a:bodyPr/>
          <a:lstStyle/>
          <a:p>
            <a:fld id="{6837C632-9298-4681-9667-769EEE6E2687}" type="slidenum">
              <a:rPr lang="en-US" smtClean="0"/>
              <a:t>10</a:t>
            </a:fld>
            <a:endParaRPr lang="en-US"/>
          </a:p>
        </p:txBody>
      </p:sp>
    </p:spTree>
    <p:extLst>
      <p:ext uri="{BB962C8B-B14F-4D97-AF65-F5344CB8AC3E}">
        <p14:creationId xmlns:p14="http://schemas.microsoft.com/office/powerpoint/2010/main" val="16062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measure our capability as a human, we can bring the second axis called ‘love’, ‘empathy’, or ‘compassion’, that is what AI cannot do.</a:t>
            </a:r>
          </a:p>
          <a:p>
            <a:r>
              <a:rPr lang="en-US" dirty="0"/>
              <a:t>And we can bring more jobs into this graph, according to how much creativity, and how much compassion we need in a job. </a:t>
            </a:r>
          </a:p>
          <a:p>
            <a:r>
              <a:rPr lang="en-US" dirty="0"/>
              <a:t>Since AI have taken away our routine jobs, I would like to think the next few challenges we’re addressing, </a:t>
            </a:r>
          </a:p>
          <a:p>
            <a:r>
              <a:rPr lang="en-US" dirty="0"/>
              <a:t>They still do not require compassion and too much creativity. Many jobs requires us being human and put love into our jobs. </a:t>
            </a:r>
          </a:p>
          <a:p>
            <a:r>
              <a:rPr lang="en-US" dirty="0"/>
              <a:t>Currently, It is impossible for AI to provide such compassions to the world. </a:t>
            </a:r>
          </a:p>
          <a:p>
            <a:r>
              <a:rPr lang="en-US" dirty="0"/>
              <a:t>Such a chart will guide us to find the right position in our life career choices. </a:t>
            </a:r>
          </a:p>
          <a:p>
            <a:pPr algn="l"/>
            <a:r>
              <a:rPr lang="en-US" b="0" i="0" u="none" strike="noStrike" dirty="0">
                <a:solidFill>
                  <a:srgbClr val="000000"/>
                </a:solidFill>
                <a:effectLst/>
                <a:latin typeface="Inter"/>
              </a:rPr>
              <a:t>This graph is surely not perfect, but it points at four ways that we can work with AI. </a:t>
            </a:r>
          </a:p>
          <a:p>
            <a:pPr algn="l"/>
            <a:r>
              <a:rPr lang="en-US" b="0" i="0" u="none" strike="noStrike" dirty="0">
                <a:solidFill>
                  <a:srgbClr val="000000"/>
                </a:solidFill>
                <a:effectLst/>
                <a:latin typeface="Inter"/>
              </a:rPr>
              <a:t>- AI will come and take away the routine jobs and in due time, we will be thankful. </a:t>
            </a:r>
          </a:p>
          <a:p>
            <a:pPr algn="l"/>
            <a:r>
              <a:rPr lang="en-US" b="0" i="0" u="none" strike="noStrike" dirty="0">
                <a:solidFill>
                  <a:srgbClr val="000000"/>
                </a:solidFill>
                <a:effectLst/>
                <a:latin typeface="Inter"/>
              </a:rPr>
              <a:t>- AI will become great tools for the creatives so that scientists, artists, musicians and writers can be even more creative. </a:t>
            </a:r>
          </a:p>
          <a:p>
            <a:pPr algn="l"/>
            <a:r>
              <a:rPr lang="en-US" b="0" i="0" u="none" strike="noStrike" dirty="0">
                <a:solidFill>
                  <a:srgbClr val="000000"/>
                </a:solidFill>
                <a:effectLst/>
                <a:latin typeface="Inter"/>
              </a:rPr>
              <a:t>- AI will work with humans as analytical tools that humans can wrap their warmth around for the high-compassion jobs. </a:t>
            </a:r>
          </a:p>
          <a:p>
            <a:pPr algn="l"/>
            <a:r>
              <a:rPr lang="en-US" b="0" i="0" u="none" strike="noStrike" dirty="0">
                <a:solidFill>
                  <a:srgbClr val="000000"/>
                </a:solidFill>
                <a:effectLst/>
                <a:latin typeface="Inter"/>
              </a:rPr>
              <a:t>And we can always differentiate ourselves with the uniquely capable jobs that are both compassionate and creative, </a:t>
            </a:r>
          </a:p>
          <a:p>
            <a:pPr algn="l"/>
            <a:r>
              <a:rPr lang="en-US" b="0" i="0" u="none" strike="noStrike" dirty="0">
                <a:solidFill>
                  <a:srgbClr val="000000"/>
                </a:solidFill>
                <a:effectLst/>
                <a:latin typeface="Inter"/>
              </a:rPr>
              <a:t>using and leveraging our irreplaceable brains and hearts.  So there you have it: a blueprint of coexistence for humans and AI.</a:t>
            </a:r>
          </a:p>
          <a:p>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11</a:t>
            </a:fld>
            <a:endParaRPr lang="en-US"/>
          </a:p>
        </p:txBody>
      </p:sp>
    </p:spTree>
    <p:extLst>
      <p:ext uri="{BB962C8B-B14F-4D97-AF65-F5344CB8AC3E}">
        <p14:creationId xmlns:p14="http://schemas.microsoft.com/office/powerpoint/2010/main" val="66955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Inter"/>
              </a:rPr>
              <a:t> It is here to liberate us from routine jobs, and it is here to remind us what it is that makes us human. So let us choose to embrace AI and to love one another.</a:t>
            </a:r>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12</a:t>
            </a:fld>
            <a:endParaRPr lang="en-US"/>
          </a:p>
        </p:txBody>
      </p:sp>
    </p:spTree>
    <p:extLst>
      <p:ext uri="{BB962C8B-B14F-4D97-AF65-F5344CB8AC3E}">
        <p14:creationId xmlns:p14="http://schemas.microsoft.com/office/powerpoint/2010/main" val="70635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about how AI and mankind can co-exist in our world, and how it will change our healthcare system. </a:t>
            </a:r>
          </a:p>
          <a:p>
            <a:r>
              <a:rPr lang="en-US" dirty="0"/>
              <a:t>But before I start talk with this serious topic, I want to tell you a little bit of my research story.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undergraduate school, I was one of the top student in computer science, and in programming.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that reason, I attended into a professor’s lab, and she is specialized in health informatics.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her, I begin to know what is research, and begin to prepare my future study in the united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was admitted in University of Wisconsin Milwaukee in a health informatics program,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only five years ago.  </a:t>
            </a:r>
          </a:p>
          <a:p>
            <a:r>
              <a:rPr lang="en-US" dirty="0"/>
              <a:t>I was still dreaming what kind of researches I can do in my </a:t>
            </a:r>
            <a:r>
              <a:rPr lang="en-US" dirty="0" err="1"/>
              <a:t>phd</a:t>
            </a:r>
            <a:r>
              <a:rPr lang="en-US" dirty="0"/>
              <a:t> programs. </a:t>
            </a:r>
          </a:p>
          <a:p>
            <a:r>
              <a:rPr lang="en-US" dirty="0"/>
              <a:t>On September 13, at 9 pm,  I remember it very clearly,  she send me a message: hey, look at this paper! And She send me a link. </a:t>
            </a:r>
          </a:p>
          <a:p>
            <a:endParaRPr lang="en-US" dirty="0"/>
          </a:p>
          <a:p>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2</a:t>
            </a:fld>
            <a:endParaRPr lang="en-US"/>
          </a:p>
        </p:txBody>
      </p:sp>
    </p:spTree>
    <p:extLst>
      <p:ext uri="{BB962C8B-B14F-4D97-AF65-F5344CB8AC3E}">
        <p14:creationId xmlns:p14="http://schemas.microsoft.com/office/powerpoint/2010/main" val="330922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the paper that claims “took over” the radiologist’s job. </a:t>
            </a:r>
          </a:p>
          <a:p>
            <a:r>
              <a:rPr lang="en-US" dirty="0"/>
              <a:t>To put everything very simple, this paper created a ‘AI radiologist’ and can recognized the pneumonia in a superhuman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many reproducible works, all scientists confirmed it is true.</a:t>
            </a:r>
          </a:p>
          <a:p>
            <a:r>
              <a:rPr lang="en-US" dirty="0"/>
              <a:t>And that is the moment I found myself in a crossroad.</a:t>
            </a:r>
          </a:p>
          <a:p>
            <a:r>
              <a:rPr lang="en-US" dirty="0"/>
              <a:t>Computer Science can achieve superhuman power. </a:t>
            </a:r>
          </a:p>
          <a:p>
            <a:r>
              <a:rPr lang="en-US" dirty="0"/>
              <a:t>I speak that to myself, I will create similar amazing product like this one, not today, but some day.</a:t>
            </a:r>
          </a:p>
          <a:p>
            <a:r>
              <a:rPr lang="en-US" dirty="0"/>
              <a:t>But at that time, I did not realize I was also a ‘product’ of my school and computer science. </a:t>
            </a:r>
          </a:p>
          <a:p>
            <a:r>
              <a:rPr lang="en-US" dirty="0"/>
              <a:t>I was fascinated in the technical details of these models, and completely ignored this thing’s impact to humans. </a:t>
            </a:r>
          </a:p>
        </p:txBody>
      </p:sp>
      <p:sp>
        <p:nvSpPr>
          <p:cNvPr id="4" name="Slide Number Placeholder 3"/>
          <p:cNvSpPr>
            <a:spLocks noGrp="1"/>
          </p:cNvSpPr>
          <p:nvPr>
            <p:ph type="sldNum" sz="quarter" idx="5"/>
          </p:nvPr>
        </p:nvSpPr>
        <p:spPr/>
        <p:txBody>
          <a:bodyPr/>
          <a:lstStyle/>
          <a:p>
            <a:fld id="{6837C632-9298-4681-9667-769EEE6E2687}" type="slidenum">
              <a:rPr lang="en-US" smtClean="0"/>
              <a:t>3</a:t>
            </a:fld>
            <a:endParaRPr lang="en-US"/>
          </a:p>
        </p:txBody>
      </p:sp>
    </p:spTree>
    <p:extLst>
      <p:ext uri="{BB962C8B-B14F-4D97-AF65-F5344CB8AC3E}">
        <p14:creationId xmlns:p14="http://schemas.microsoft.com/office/powerpoint/2010/main" val="850717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how AI can shift the world, especially in health care, you need to know at least some background of these things:  Deep learning.</a:t>
            </a:r>
          </a:p>
          <a:p>
            <a:r>
              <a:rPr lang="en-US" dirty="0"/>
              <a:t>As the AI discovery continues, more scientist put more efforts on the AI topic.</a:t>
            </a:r>
          </a:p>
          <a:p>
            <a:r>
              <a:rPr lang="en-US" dirty="0"/>
              <a:t>About 10 years ago, three Americans find the grand discovery, which is called deep learning.</a:t>
            </a:r>
          </a:p>
          <a:p>
            <a:r>
              <a:rPr lang="en-US" dirty="0"/>
              <a:t>Since then, Deep learning becomes the computer’s brain and created endless opportunities. </a:t>
            </a:r>
          </a:p>
          <a:p>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4</a:t>
            </a:fld>
            <a:endParaRPr lang="en-US"/>
          </a:p>
        </p:txBody>
      </p:sp>
    </p:spTree>
    <p:extLst>
      <p:ext uri="{BB962C8B-B14F-4D97-AF65-F5344CB8AC3E}">
        <p14:creationId xmlns:p14="http://schemas.microsoft.com/office/powerpoint/2010/main" val="21407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a technology that can take huge amount of data in a single domain, and learn to decide at incredible accuracy. </a:t>
            </a:r>
          </a:p>
          <a:p>
            <a:endParaRPr lang="en-US" dirty="0"/>
          </a:p>
          <a:p>
            <a:r>
              <a:rPr lang="en-US" dirty="0"/>
              <a:t>For example, if we show deep learning framework a massive number of flower photos, it can recognize a plant as flower, or not flower. </a:t>
            </a:r>
          </a:p>
        </p:txBody>
      </p:sp>
      <p:sp>
        <p:nvSpPr>
          <p:cNvPr id="4" name="Slide Number Placeholder 3"/>
          <p:cNvSpPr>
            <a:spLocks noGrp="1"/>
          </p:cNvSpPr>
          <p:nvPr>
            <p:ph type="sldNum" sz="quarter" idx="5"/>
          </p:nvPr>
        </p:nvSpPr>
        <p:spPr/>
        <p:txBody>
          <a:bodyPr/>
          <a:lstStyle/>
          <a:p>
            <a:fld id="{6837C632-9298-4681-9667-769EEE6E2687}" type="slidenum">
              <a:rPr lang="en-US" smtClean="0"/>
              <a:t>5</a:t>
            </a:fld>
            <a:endParaRPr lang="en-US"/>
          </a:p>
        </p:txBody>
      </p:sp>
    </p:spTree>
    <p:extLst>
      <p:ext uri="{BB962C8B-B14F-4D97-AF65-F5344CB8AC3E}">
        <p14:creationId xmlns:p14="http://schemas.microsoft.com/office/powerpoint/2010/main" val="314791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can show it many pictures and videos and sensor data from driving on the highway, it can actually drive a car as well as a human being on the highway. </a:t>
            </a:r>
          </a:p>
          <a:p>
            <a:endParaRPr lang="en-US" dirty="0"/>
          </a:p>
          <a:p>
            <a:r>
              <a:rPr lang="en-US" dirty="0"/>
              <a:t>Perhaps you will say, well, I don’t mind driving myself, I do not trust these things and put my life on this model. </a:t>
            </a:r>
          </a:p>
          <a:p>
            <a:endParaRPr lang="en-US" dirty="0"/>
          </a:p>
          <a:p>
            <a:r>
              <a:rPr lang="en-US" dirty="0"/>
              <a:t>But, something will emerge as a key component in healthcare facilities, such as this one:  </a:t>
            </a:r>
          </a:p>
          <a:p>
            <a:endParaRPr lang="en-US" dirty="0"/>
          </a:p>
          <a:p>
            <a:r>
              <a:rPr lang="en-US" dirty="0"/>
              <a:t>Deep learning has progressed so fast, so it begins to work on some specialized field of medicine. Let me show you a few more examples:</a:t>
            </a:r>
          </a:p>
          <a:p>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6</a:t>
            </a:fld>
            <a:endParaRPr lang="en-US"/>
          </a:p>
        </p:txBody>
      </p:sp>
    </p:spTree>
    <p:extLst>
      <p:ext uri="{BB962C8B-B14F-4D97-AF65-F5344CB8AC3E}">
        <p14:creationId xmlns:p14="http://schemas.microsoft.com/office/powerpoint/2010/main" val="219556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example for the previous paper. if we use a massive number of Chest x-ray images for computer to learn, the computer can take one to two days to learn 100 thousands X-ray images, and quickly identify the problems in an new X-ray. If a Physician want to learn that skills, that might took 20 years to reach the same expertise. </a:t>
            </a:r>
          </a:p>
        </p:txBody>
      </p:sp>
      <p:sp>
        <p:nvSpPr>
          <p:cNvPr id="4" name="Slide Number Placeholder 3"/>
          <p:cNvSpPr>
            <a:spLocks noGrp="1"/>
          </p:cNvSpPr>
          <p:nvPr>
            <p:ph type="sldNum" sz="quarter" idx="5"/>
          </p:nvPr>
        </p:nvSpPr>
        <p:spPr/>
        <p:txBody>
          <a:bodyPr/>
          <a:lstStyle/>
          <a:p>
            <a:fld id="{6837C632-9298-4681-9667-769EEE6E2687}" type="slidenum">
              <a:rPr lang="en-US" smtClean="0"/>
              <a:t>7</a:t>
            </a:fld>
            <a:endParaRPr lang="en-US"/>
          </a:p>
        </p:txBody>
      </p:sp>
    </p:spTree>
    <p:extLst>
      <p:ext uri="{BB962C8B-B14F-4D97-AF65-F5344CB8AC3E}">
        <p14:creationId xmlns:p14="http://schemas.microsoft.com/office/powerpoint/2010/main" val="146901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if we use a histological images and teach a deep learning model, what a malignant tumor cell looks like, and what a benign tumor cell looks like, </a:t>
            </a:r>
          </a:p>
          <a:p>
            <a:r>
              <a:rPr lang="en-US" dirty="0"/>
              <a:t>they will quickly learn to identify the most terrible disease in our planet, cancer.</a:t>
            </a:r>
          </a:p>
          <a:p>
            <a:r>
              <a:rPr lang="en-US" dirty="0"/>
              <a:t>By the way, my lab have published a paper on these things, and the paper is available as “A deep learning study on osteosarcoma detection from histological images”.</a:t>
            </a:r>
          </a:p>
          <a:p>
            <a:endParaRPr lang="en-US" dirty="0"/>
          </a:p>
          <a:p>
            <a:r>
              <a:rPr lang="en-US" dirty="0"/>
              <a:t>So, I’m sure I joined into this big AI ecosystem in health care, and earned a unique position in this transformation.</a:t>
            </a:r>
          </a:p>
          <a:p>
            <a:endParaRPr lang="en-US" dirty="0"/>
          </a:p>
        </p:txBody>
      </p:sp>
      <p:sp>
        <p:nvSpPr>
          <p:cNvPr id="4" name="Slide Number Placeholder 3"/>
          <p:cNvSpPr>
            <a:spLocks noGrp="1"/>
          </p:cNvSpPr>
          <p:nvPr>
            <p:ph type="sldNum" sz="quarter" idx="5"/>
          </p:nvPr>
        </p:nvSpPr>
        <p:spPr/>
        <p:txBody>
          <a:bodyPr/>
          <a:lstStyle/>
          <a:p>
            <a:fld id="{6837C632-9298-4681-9667-769EEE6E2687}" type="slidenum">
              <a:rPr lang="en-US" smtClean="0"/>
              <a:t>8</a:t>
            </a:fld>
            <a:endParaRPr lang="en-US"/>
          </a:p>
        </p:txBody>
      </p:sp>
    </p:spTree>
    <p:extLst>
      <p:ext uri="{BB962C8B-B14F-4D97-AF65-F5344CB8AC3E}">
        <p14:creationId xmlns:p14="http://schemas.microsoft.com/office/powerpoint/2010/main" val="205084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of AI, Deep learning and human brain)</a:t>
            </a:r>
          </a:p>
        </p:txBody>
      </p:sp>
      <p:sp>
        <p:nvSpPr>
          <p:cNvPr id="4" name="Slide Number Placeholder 3"/>
          <p:cNvSpPr>
            <a:spLocks noGrp="1"/>
          </p:cNvSpPr>
          <p:nvPr>
            <p:ph type="sldNum" sz="quarter" idx="5"/>
          </p:nvPr>
        </p:nvSpPr>
        <p:spPr/>
        <p:txBody>
          <a:bodyPr/>
          <a:lstStyle/>
          <a:p>
            <a:fld id="{6837C632-9298-4681-9667-769EEE6E2687}" type="slidenum">
              <a:rPr lang="en-US" smtClean="0"/>
              <a:t>9</a:t>
            </a:fld>
            <a:endParaRPr lang="en-US"/>
          </a:p>
        </p:txBody>
      </p:sp>
    </p:spTree>
    <p:extLst>
      <p:ext uri="{BB962C8B-B14F-4D97-AF65-F5344CB8AC3E}">
        <p14:creationId xmlns:p14="http://schemas.microsoft.com/office/powerpoint/2010/main" val="301164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1CA7-67FB-B71D-D989-718C59D259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438BCD-0D36-F8E2-A90D-054814AB0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AD6F07-547B-7994-93EC-0808477A96B4}"/>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D8636F69-DBD7-ED45-AA25-31E6BF4DC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D8796-A937-30C6-96B3-CB38CB0B28E4}"/>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3608950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2484-BE1D-EAB1-8065-7F80D9744C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CBBCFF-8650-AFF5-3DD4-9A47F6D65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2EDE36-139D-7BB7-043E-551D251427AA}"/>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2CA40C12-F0D0-EB44-466C-230AAE661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A04F0-51FD-7015-C951-142ADC70BB53}"/>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322357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3C0A16-8E52-60CD-CD59-A8F7A91243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2C4DC4-B630-9C5B-6932-39BD9C4286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AA007-2600-1423-7840-F5D154A10FD7}"/>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C802517D-DEDE-9C2D-A730-688114D75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9214E-D212-BCE6-3B32-39CC8F665488}"/>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85661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E621-D3AE-5622-55E1-8AA980074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3904F-95CF-EDC3-0382-ADE5DD1DE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E1CD8-A574-FD7A-0B7D-03A270EC6C80}"/>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71CE8BBE-BCD5-5478-9FA4-D244F3B7F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A6DC8-0409-35FA-7E7D-6D4E4038EEBF}"/>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356092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E93E-6F72-9055-F6C1-379AA20BB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7E1BD-FAA3-A16A-BD79-FC630E642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9AF5B6-8781-1484-0EF0-4A58C2AE459D}"/>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0D52A383-A0C8-BADA-EA40-1EFCC9D4F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ABC6D-6C16-A951-C9B0-478A4915272E}"/>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897269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8EFA-2312-EFFE-5B6D-9F3AD5B667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AE2AE-C479-E052-A7C4-F762A2097E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E6B8E-9FF6-1035-7588-203967D1C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517014-BED8-9C33-2E63-5EB4871EC3DA}"/>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6" name="Footer Placeholder 5">
            <a:extLst>
              <a:ext uri="{FF2B5EF4-FFF2-40B4-BE49-F238E27FC236}">
                <a16:creationId xmlns:a16="http://schemas.microsoft.com/office/drawing/2014/main" id="{70AA64F6-2EEA-A93F-B533-3D3A965BC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18C8C-D6D0-2ACB-D02F-125475CA4DCA}"/>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3841433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812A-AB1E-08D6-EFDC-1F4E84F727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D23F9C-D69B-11B0-D5EA-44C64D3A61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C4AD74-1BFD-6808-82AF-9B6557D72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B0D14F-F621-2000-BC8E-47BB26761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F953E-6B04-D958-44DC-A95C4BDF6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63BFF8-F2F2-1450-D6A9-4E2BBF8AE20E}"/>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8" name="Footer Placeholder 7">
            <a:extLst>
              <a:ext uri="{FF2B5EF4-FFF2-40B4-BE49-F238E27FC236}">
                <a16:creationId xmlns:a16="http://schemas.microsoft.com/office/drawing/2014/main" id="{F9C9412E-AD5B-07B7-04BD-E74E24F648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47CC0E-9C91-DE15-D19E-05CA28E278D1}"/>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3038430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D328-3991-383C-51DC-4DE47DD134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8508D-6CC4-4970-A6C1-81572BAF1C3A}"/>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4" name="Footer Placeholder 3">
            <a:extLst>
              <a:ext uri="{FF2B5EF4-FFF2-40B4-BE49-F238E27FC236}">
                <a16:creationId xmlns:a16="http://schemas.microsoft.com/office/drawing/2014/main" id="{B371A645-F7EB-684F-93C0-E5DEFF561A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19B077-AB5E-6E41-70CA-01A5AEC449D8}"/>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2254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0066B-BE29-4F10-137B-D2A49C673B25}"/>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3" name="Footer Placeholder 2">
            <a:extLst>
              <a:ext uri="{FF2B5EF4-FFF2-40B4-BE49-F238E27FC236}">
                <a16:creationId xmlns:a16="http://schemas.microsoft.com/office/drawing/2014/main" id="{B7CEBF08-D69E-CBBC-327F-9389F7F095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66B579-0609-74D1-F5BA-5AA899EA0233}"/>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3683482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1980-5E04-19DC-0AD7-186A7FDE8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61F02-72CE-E137-1B78-D048F12E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5AAC77-3651-ACF8-7E33-EF20B07BD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7C4B0-D281-66BF-6095-CEE86B7C2BDC}"/>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6" name="Footer Placeholder 5">
            <a:extLst>
              <a:ext uri="{FF2B5EF4-FFF2-40B4-BE49-F238E27FC236}">
                <a16:creationId xmlns:a16="http://schemas.microsoft.com/office/drawing/2014/main" id="{BF8EF86A-E752-233A-7CAD-8B8364ECE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69A31A-A585-40DA-A5D1-34801DB63323}"/>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768732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6C33-338B-7B8D-E329-BF6CD33D8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18A608-7E44-4AD8-FE70-0420029071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280AF8-958A-4E62-3118-8186BC3B3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F8223-ED59-5364-25DF-D99592283D10}"/>
              </a:ext>
            </a:extLst>
          </p:cNvPr>
          <p:cNvSpPr>
            <a:spLocks noGrp="1"/>
          </p:cNvSpPr>
          <p:nvPr>
            <p:ph type="dt" sz="half" idx="10"/>
          </p:nvPr>
        </p:nvSpPr>
        <p:spPr/>
        <p:txBody>
          <a:bodyPr/>
          <a:lstStyle/>
          <a:p>
            <a:fld id="{B5E03275-897F-4CD8-9805-BBBD0978D1CF}" type="datetimeFigureOut">
              <a:rPr lang="en-US" smtClean="0"/>
              <a:t>11/27/2022</a:t>
            </a:fld>
            <a:endParaRPr lang="en-US"/>
          </a:p>
        </p:txBody>
      </p:sp>
      <p:sp>
        <p:nvSpPr>
          <p:cNvPr id="6" name="Footer Placeholder 5">
            <a:extLst>
              <a:ext uri="{FF2B5EF4-FFF2-40B4-BE49-F238E27FC236}">
                <a16:creationId xmlns:a16="http://schemas.microsoft.com/office/drawing/2014/main" id="{03AAD4D0-73E6-C63D-DD6D-077F593868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F9B30-2CBE-1C49-816F-A6B3F8CEF975}"/>
              </a:ext>
            </a:extLst>
          </p:cNvPr>
          <p:cNvSpPr>
            <a:spLocks noGrp="1"/>
          </p:cNvSpPr>
          <p:nvPr>
            <p:ph type="sldNum" sz="quarter" idx="12"/>
          </p:nvPr>
        </p:nvSpPr>
        <p:spPr/>
        <p:txBody>
          <a:bodyPr/>
          <a:lstStyle/>
          <a:p>
            <a:fld id="{1E3E3ED0-1B73-488A-A3D6-363EFB11AE6B}" type="slidenum">
              <a:rPr lang="en-US" smtClean="0"/>
              <a:t>‹#›</a:t>
            </a:fld>
            <a:endParaRPr lang="en-US"/>
          </a:p>
        </p:txBody>
      </p:sp>
    </p:spTree>
    <p:extLst>
      <p:ext uri="{BB962C8B-B14F-4D97-AF65-F5344CB8AC3E}">
        <p14:creationId xmlns:p14="http://schemas.microsoft.com/office/powerpoint/2010/main" val="157972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576768-4A78-363C-15DA-EF5540C70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C75101-FFFE-0DB7-543E-8DB654E39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52A37-0ECB-7332-DACC-0231A5A2D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03275-897F-4CD8-9805-BBBD0978D1CF}" type="datetimeFigureOut">
              <a:rPr lang="en-US" smtClean="0"/>
              <a:t>11/27/2022</a:t>
            </a:fld>
            <a:endParaRPr lang="en-US"/>
          </a:p>
        </p:txBody>
      </p:sp>
      <p:sp>
        <p:nvSpPr>
          <p:cNvPr id="5" name="Footer Placeholder 4">
            <a:extLst>
              <a:ext uri="{FF2B5EF4-FFF2-40B4-BE49-F238E27FC236}">
                <a16:creationId xmlns:a16="http://schemas.microsoft.com/office/drawing/2014/main" id="{887AAB39-0EA2-F547-8AE9-F11C43016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A8D001-5399-6A42-C4AA-FC08102134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E3ED0-1B73-488A-A3D6-363EFB11AE6B}" type="slidenum">
              <a:rPr lang="en-US" smtClean="0"/>
              <a:t>‹#›</a:t>
            </a:fld>
            <a:endParaRPr lang="en-US"/>
          </a:p>
        </p:txBody>
      </p:sp>
    </p:spTree>
    <p:extLst>
      <p:ext uri="{BB962C8B-B14F-4D97-AF65-F5344CB8AC3E}">
        <p14:creationId xmlns:p14="http://schemas.microsoft.com/office/powerpoint/2010/main" val="945861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FED8-429D-838A-D3C4-840CFC1C0CBE}"/>
              </a:ext>
            </a:extLst>
          </p:cNvPr>
          <p:cNvSpPr>
            <a:spLocks noGrp="1"/>
          </p:cNvSpPr>
          <p:nvPr>
            <p:ph type="ctrTitle"/>
          </p:nvPr>
        </p:nvSpPr>
        <p:spPr>
          <a:xfrm>
            <a:off x="1524000" y="1741714"/>
            <a:ext cx="9144000" cy="1768248"/>
          </a:xfrm>
        </p:spPr>
        <p:txBody>
          <a:bodyPr>
            <a:normAutofit fontScale="90000"/>
          </a:bodyPr>
          <a:lstStyle/>
          <a:p>
            <a:r>
              <a:rPr lang="en-US" dirty="0"/>
              <a:t>How AI can enhance Health System and save our Humanity</a:t>
            </a:r>
          </a:p>
        </p:txBody>
      </p:sp>
      <p:sp>
        <p:nvSpPr>
          <p:cNvPr id="3" name="Subtitle 2">
            <a:extLst>
              <a:ext uri="{FF2B5EF4-FFF2-40B4-BE49-F238E27FC236}">
                <a16:creationId xmlns:a16="http://schemas.microsoft.com/office/drawing/2014/main" id="{732C2F03-57E5-615D-035C-8B1068D1F5A6}"/>
              </a:ext>
            </a:extLst>
          </p:cNvPr>
          <p:cNvSpPr>
            <a:spLocks noGrp="1"/>
          </p:cNvSpPr>
          <p:nvPr>
            <p:ph type="subTitle" idx="1"/>
          </p:nvPr>
        </p:nvSpPr>
        <p:spPr/>
        <p:txBody>
          <a:bodyPr/>
          <a:lstStyle/>
          <a:p>
            <a:r>
              <a:rPr lang="en-US" dirty="0"/>
              <a:t>Ling Tong</a:t>
            </a:r>
          </a:p>
        </p:txBody>
      </p:sp>
    </p:spTree>
    <p:extLst>
      <p:ext uri="{BB962C8B-B14F-4D97-AF65-F5344CB8AC3E}">
        <p14:creationId xmlns:p14="http://schemas.microsoft.com/office/powerpoint/2010/main" val="16673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26828E03-7EB1-EC5D-8FD6-3E3BA164F273}"/>
              </a:ext>
            </a:extLst>
          </p:cNvPr>
          <p:cNvCxnSpPr/>
          <p:nvPr/>
        </p:nvCxnSpPr>
        <p:spPr>
          <a:xfrm>
            <a:off x="1053811" y="1283276"/>
            <a:ext cx="10084377" cy="0"/>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C1C29B7-71AA-071F-21E2-C7BCF2CB04BD}"/>
              </a:ext>
            </a:extLst>
          </p:cNvPr>
          <p:cNvSpPr txBox="1"/>
          <p:nvPr/>
        </p:nvSpPr>
        <p:spPr>
          <a:xfrm>
            <a:off x="971550" y="737755"/>
            <a:ext cx="1394356" cy="369332"/>
          </a:xfrm>
          <a:prstGeom prst="rect">
            <a:avLst/>
          </a:prstGeom>
          <a:noFill/>
        </p:spPr>
        <p:txBody>
          <a:bodyPr wrap="none" rtlCol="0">
            <a:spAutoFit/>
          </a:bodyPr>
          <a:lstStyle/>
          <a:p>
            <a:r>
              <a:rPr lang="en-US" dirty="0"/>
              <a:t>Optimization</a:t>
            </a:r>
          </a:p>
        </p:txBody>
      </p:sp>
      <p:sp>
        <p:nvSpPr>
          <p:cNvPr id="7" name="TextBox 6">
            <a:extLst>
              <a:ext uri="{FF2B5EF4-FFF2-40B4-BE49-F238E27FC236}">
                <a16:creationId xmlns:a16="http://schemas.microsoft.com/office/drawing/2014/main" id="{505FFA36-6E89-59A3-0776-067F8AEA87CB}"/>
              </a:ext>
            </a:extLst>
          </p:cNvPr>
          <p:cNvSpPr txBox="1"/>
          <p:nvPr/>
        </p:nvSpPr>
        <p:spPr>
          <a:xfrm>
            <a:off x="9283766" y="737755"/>
            <a:ext cx="1936684" cy="369332"/>
          </a:xfrm>
          <a:prstGeom prst="rect">
            <a:avLst/>
          </a:prstGeom>
          <a:noFill/>
        </p:spPr>
        <p:txBody>
          <a:bodyPr wrap="none" rtlCol="0">
            <a:spAutoFit/>
          </a:bodyPr>
          <a:lstStyle/>
          <a:p>
            <a:r>
              <a:rPr lang="en-US" dirty="0"/>
              <a:t>Creativity/Strategy</a:t>
            </a:r>
          </a:p>
        </p:txBody>
      </p:sp>
      <p:sp>
        <p:nvSpPr>
          <p:cNvPr id="8" name="TextBox 7">
            <a:extLst>
              <a:ext uri="{FF2B5EF4-FFF2-40B4-BE49-F238E27FC236}">
                <a16:creationId xmlns:a16="http://schemas.microsoft.com/office/drawing/2014/main" id="{AA39C48D-D502-6454-D480-1FA6E1CF4340}"/>
              </a:ext>
            </a:extLst>
          </p:cNvPr>
          <p:cNvSpPr txBox="1"/>
          <p:nvPr/>
        </p:nvSpPr>
        <p:spPr>
          <a:xfrm>
            <a:off x="971550" y="1657350"/>
            <a:ext cx="1871987" cy="584775"/>
          </a:xfrm>
          <a:prstGeom prst="rect">
            <a:avLst/>
          </a:prstGeom>
          <a:noFill/>
        </p:spPr>
        <p:txBody>
          <a:bodyPr wrap="none" rtlCol="0">
            <a:spAutoFit/>
          </a:bodyPr>
          <a:lstStyle/>
          <a:p>
            <a:r>
              <a:rPr lang="en-US" sz="3200" dirty="0"/>
              <a:t>Repetitive</a:t>
            </a:r>
          </a:p>
        </p:txBody>
      </p:sp>
      <p:sp>
        <p:nvSpPr>
          <p:cNvPr id="9" name="TextBox 8">
            <a:extLst>
              <a:ext uri="{FF2B5EF4-FFF2-40B4-BE49-F238E27FC236}">
                <a16:creationId xmlns:a16="http://schemas.microsoft.com/office/drawing/2014/main" id="{7BD5E123-E073-3F89-9406-196EB55E6E8A}"/>
              </a:ext>
            </a:extLst>
          </p:cNvPr>
          <p:cNvSpPr txBox="1"/>
          <p:nvPr/>
        </p:nvSpPr>
        <p:spPr>
          <a:xfrm>
            <a:off x="3155373" y="1657349"/>
            <a:ext cx="1484317" cy="584775"/>
          </a:xfrm>
          <a:prstGeom prst="rect">
            <a:avLst/>
          </a:prstGeom>
          <a:noFill/>
        </p:spPr>
        <p:txBody>
          <a:bodyPr wrap="none" rtlCol="0">
            <a:spAutoFit/>
          </a:bodyPr>
          <a:lstStyle/>
          <a:p>
            <a:r>
              <a:rPr lang="en-US" sz="3200" dirty="0"/>
              <a:t>Routine</a:t>
            </a:r>
          </a:p>
        </p:txBody>
      </p:sp>
      <p:sp>
        <p:nvSpPr>
          <p:cNvPr id="10" name="TextBox 9">
            <a:extLst>
              <a:ext uri="{FF2B5EF4-FFF2-40B4-BE49-F238E27FC236}">
                <a16:creationId xmlns:a16="http://schemas.microsoft.com/office/drawing/2014/main" id="{92BD3D3B-772E-B340-9D65-929A09B0B789}"/>
              </a:ext>
            </a:extLst>
          </p:cNvPr>
          <p:cNvSpPr txBox="1"/>
          <p:nvPr/>
        </p:nvSpPr>
        <p:spPr>
          <a:xfrm>
            <a:off x="5024262" y="1657347"/>
            <a:ext cx="1994264" cy="584775"/>
          </a:xfrm>
          <a:prstGeom prst="rect">
            <a:avLst/>
          </a:prstGeom>
          <a:noFill/>
        </p:spPr>
        <p:txBody>
          <a:bodyPr wrap="none" rtlCol="0">
            <a:spAutoFit/>
          </a:bodyPr>
          <a:lstStyle/>
          <a:p>
            <a:r>
              <a:rPr lang="en-US" sz="3200" dirty="0"/>
              <a:t>Optimizing</a:t>
            </a:r>
          </a:p>
        </p:txBody>
      </p:sp>
      <p:sp>
        <p:nvSpPr>
          <p:cNvPr id="11" name="TextBox 10">
            <a:extLst>
              <a:ext uri="{FF2B5EF4-FFF2-40B4-BE49-F238E27FC236}">
                <a16:creationId xmlns:a16="http://schemas.microsoft.com/office/drawing/2014/main" id="{8AA7A4F1-61F9-EF55-0799-C9CF400533A0}"/>
              </a:ext>
            </a:extLst>
          </p:cNvPr>
          <p:cNvSpPr txBox="1"/>
          <p:nvPr/>
        </p:nvSpPr>
        <p:spPr>
          <a:xfrm>
            <a:off x="7419790" y="1657347"/>
            <a:ext cx="1779461" cy="584775"/>
          </a:xfrm>
          <a:prstGeom prst="rect">
            <a:avLst/>
          </a:prstGeom>
          <a:noFill/>
        </p:spPr>
        <p:txBody>
          <a:bodyPr wrap="none" rtlCol="0">
            <a:spAutoFit/>
          </a:bodyPr>
          <a:lstStyle/>
          <a:p>
            <a:r>
              <a:rPr lang="en-US" sz="3200" dirty="0"/>
              <a:t>Analyzing</a:t>
            </a:r>
          </a:p>
        </p:txBody>
      </p:sp>
      <p:sp>
        <p:nvSpPr>
          <p:cNvPr id="12" name="TextBox 11">
            <a:extLst>
              <a:ext uri="{FF2B5EF4-FFF2-40B4-BE49-F238E27FC236}">
                <a16:creationId xmlns:a16="http://schemas.microsoft.com/office/drawing/2014/main" id="{E60F69B9-E18F-6F8F-491F-60F51464F6D1}"/>
              </a:ext>
            </a:extLst>
          </p:cNvPr>
          <p:cNvSpPr txBox="1"/>
          <p:nvPr/>
        </p:nvSpPr>
        <p:spPr>
          <a:xfrm>
            <a:off x="9663998" y="1657348"/>
            <a:ext cx="1556452" cy="584775"/>
          </a:xfrm>
          <a:prstGeom prst="rect">
            <a:avLst/>
          </a:prstGeom>
          <a:noFill/>
        </p:spPr>
        <p:txBody>
          <a:bodyPr wrap="none" rtlCol="0">
            <a:spAutoFit/>
          </a:bodyPr>
          <a:lstStyle/>
          <a:p>
            <a:r>
              <a:rPr lang="en-US" sz="3200" dirty="0"/>
              <a:t>Creative</a:t>
            </a:r>
          </a:p>
        </p:txBody>
      </p:sp>
      <p:sp>
        <p:nvSpPr>
          <p:cNvPr id="13" name="TextBox 12">
            <a:extLst>
              <a:ext uri="{FF2B5EF4-FFF2-40B4-BE49-F238E27FC236}">
                <a16:creationId xmlns:a16="http://schemas.microsoft.com/office/drawing/2014/main" id="{A6941A8E-A482-CF0B-DEE1-DF7D004BAD17}"/>
              </a:ext>
            </a:extLst>
          </p:cNvPr>
          <p:cNvSpPr txBox="1"/>
          <p:nvPr/>
        </p:nvSpPr>
        <p:spPr>
          <a:xfrm>
            <a:off x="971550" y="2416141"/>
            <a:ext cx="2062595" cy="2554545"/>
          </a:xfrm>
          <a:prstGeom prst="rect">
            <a:avLst/>
          </a:prstGeom>
          <a:noFill/>
        </p:spPr>
        <p:txBody>
          <a:bodyPr wrap="square" rtlCol="0">
            <a:spAutoFit/>
          </a:bodyPr>
          <a:lstStyle/>
          <a:p>
            <a:r>
              <a:rPr lang="en-US" sz="2000" dirty="0">
                <a:solidFill>
                  <a:srgbClr val="FF0000"/>
                </a:solidFill>
              </a:rPr>
              <a:t>Dishwasher</a:t>
            </a:r>
          </a:p>
          <a:p>
            <a:endParaRPr lang="en-US" sz="2000" dirty="0"/>
          </a:p>
          <a:p>
            <a:r>
              <a:rPr lang="en-US" sz="2000" dirty="0">
                <a:solidFill>
                  <a:srgbClr val="FF0000"/>
                </a:solidFill>
              </a:rPr>
              <a:t>Vending Machine</a:t>
            </a:r>
          </a:p>
          <a:p>
            <a:endParaRPr lang="en-US" sz="2000" dirty="0"/>
          </a:p>
          <a:p>
            <a:r>
              <a:rPr lang="en-US" sz="2000" dirty="0">
                <a:solidFill>
                  <a:srgbClr val="FF0000"/>
                </a:solidFill>
              </a:rPr>
              <a:t>Laundry</a:t>
            </a:r>
          </a:p>
          <a:p>
            <a:endParaRPr lang="en-US" sz="2000" dirty="0">
              <a:solidFill>
                <a:srgbClr val="FF0000"/>
              </a:solidFill>
            </a:endParaRPr>
          </a:p>
          <a:p>
            <a:endParaRPr lang="en-US" sz="2000" dirty="0">
              <a:solidFill>
                <a:srgbClr val="FF0000"/>
              </a:solidFill>
            </a:endParaRPr>
          </a:p>
          <a:p>
            <a:endParaRPr lang="en-US" sz="2000" dirty="0"/>
          </a:p>
        </p:txBody>
      </p:sp>
      <p:sp>
        <p:nvSpPr>
          <p:cNvPr id="14" name="TextBox 13">
            <a:extLst>
              <a:ext uri="{FF2B5EF4-FFF2-40B4-BE49-F238E27FC236}">
                <a16:creationId xmlns:a16="http://schemas.microsoft.com/office/drawing/2014/main" id="{7106DFAD-D018-60CE-F286-E6B00D45E49B}"/>
              </a:ext>
            </a:extLst>
          </p:cNvPr>
          <p:cNvSpPr txBox="1"/>
          <p:nvPr/>
        </p:nvSpPr>
        <p:spPr>
          <a:xfrm>
            <a:off x="3155373" y="2416141"/>
            <a:ext cx="2062595" cy="1938992"/>
          </a:xfrm>
          <a:prstGeom prst="rect">
            <a:avLst/>
          </a:prstGeom>
          <a:noFill/>
        </p:spPr>
        <p:txBody>
          <a:bodyPr wrap="square" rtlCol="0">
            <a:spAutoFit/>
          </a:bodyPr>
          <a:lstStyle/>
          <a:p>
            <a:r>
              <a:rPr lang="en-US" sz="2000" dirty="0">
                <a:solidFill>
                  <a:srgbClr val="FF0000"/>
                </a:solidFill>
              </a:rPr>
              <a:t>Robot Vacuum</a:t>
            </a:r>
          </a:p>
          <a:p>
            <a:endParaRPr lang="en-US" sz="2000" dirty="0">
              <a:solidFill>
                <a:srgbClr val="FF0000"/>
              </a:solidFill>
            </a:endParaRPr>
          </a:p>
          <a:p>
            <a:r>
              <a:rPr lang="en-US" sz="2000" dirty="0">
                <a:solidFill>
                  <a:srgbClr val="FFC000"/>
                </a:solidFill>
              </a:rPr>
              <a:t>Truck Driver</a:t>
            </a:r>
          </a:p>
          <a:p>
            <a:endParaRPr lang="en-US" sz="2000" dirty="0"/>
          </a:p>
          <a:p>
            <a:r>
              <a:rPr lang="en-US" sz="2000" dirty="0">
                <a:solidFill>
                  <a:srgbClr val="FFC000"/>
                </a:solidFill>
              </a:rPr>
              <a:t>Front Desk</a:t>
            </a:r>
          </a:p>
          <a:p>
            <a:endParaRPr lang="en-US" sz="2000" dirty="0"/>
          </a:p>
        </p:txBody>
      </p:sp>
      <p:sp>
        <p:nvSpPr>
          <p:cNvPr id="15" name="TextBox 14">
            <a:extLst>
              <a:ext uri="{FF2B5EF4-FFF2-40B4-BE49-F238E27FC236}">
                <a16:creationId xmlns:a16="http://schemas.microsoft.com/office/drawing/2014/main" id="{720871EB-7E1B-4078-6DDC-7B0BDBF275FB}"/>
              </a:ext>
            </a:extLst>
          </p:cNvPr>
          <p:cNvSpPr txBox="1"/>
          <p:nvPr/>
        </p:nvSpPr>
        <p:spPr>
          <a:xfrm>
            <a:off x="5024262" y="2416141"/>
            <a:ext cx="2062595" cy="1938992"/>
          </a:xfrm>
          <a:prstGeom prst="rect">
            <a:avLst/>
          </a:prstGeom>
          <a:noFill/>
        </p:spPr>
        <p:txBody>
          <a:bodyPr wrap="square" rtlCol="0">
            <a:spAutoFit/>
          </a:bodyPr>
          <a:lstStyle/>
          <a:p>
            <a:r>
              <a:rPr lang="en-US" sz="2000" dirty="0">
                <a:solidFill>
                  <a:srgbClr val="FFC000"/>
                </a:solidFill>
              </a:rPr>
              <a:t>Radiologist</a:t>
            </a:r>
          </a:p>
          <a:p>
            <a:endParaRPr lang="en-US" sz="2000" dirty="0"/>
          </a:p>
          <a:p>
            <a:r>
              <a:rPr lang="en-US" sz="2000" dirty="0">
                <a:solidFill>
                  <a:srgbClr val="FFC000"/>
                </a:solidFill>
              </a:rPr>
              <a:t>Sports Coach</a:t>
            </a:r>
          </a:p>
          <a:p>
            <a:endParaRPr lang="en-US" sz="2000" dirty="0"/>
          </a:p>
          <a:p>
            <a:r>
              <a:rPr lang="en-US" sz="2000" dirty="0">
                <a:solidFill>
                  <a:srgbClr val="FFC000"/>
                </a:solidFill>
              </a:rPr>
              <a:t>Hematologist</a:t>
            </a:r>
          </a:p>
          <a:p>
            <a:endParaRPr lang="en-US" sz="2000" dirty="0"/>
          </a:p>
        </p:txBody>
      </p:sp>
      <p:sp>
        <p:nvSpPr>
          <p:cNvPr id="17" name="TextBox 16">
            <a:extLst>
              <a:ext uri="{FF2B5EF4-FFF2-40B4-BE49-F238E27FC236}">
                <a16:creationId xmlns:a16="http://schemas.microsoft.com/office/drawing/2014/main" id="{54750B64-DE5B-0129-006B-87F77DA810A0}"/>
              </a:ext>
            </a:extLst>
          </p:cNvPr>
          <p:cNvSpPr txBox="1"/>
          <p:nvPr/>
        </p:nvSpPr>
        <p:spPr>
          <a:xfrm>
            <a:off x="7428526" y="2416141"/>
            <a:ext cx="2267097" cy="1631216"/>
          </a:xfrm>
          <a:prstGeom prst="rect">
            <a:avLst/>
          </a:prstGeom>
          <a:noFill/>
        </p:spPr>
        <p:txBody>
          <a:bodyPr wrap="square" rtlCol="0">
            <a:spAutoFit/>
          </a:bodyPr>
          <a:lstStyle/>
          <a:p>
            <a:r>
              <a:rPr lang="en-US" sz="2000" dirty="0">
                <a:solidFill>
                  <a:srgbClr val="00B050"/>
                </a:solidFill>
              </a:rPr>
              <a:t>Physician</a:t>
            </a:r>
          </a:p>
          <a:p>
            <a:endParaRPr lang="en-US" sz="2000" dirty="0"/>
          </a:p>
          <a:p>
            <a:r>
              <a:rPr lang="en-US" sz="2000" dirty="0">
                <a:solidFill>
                  <a:srgbClr val="00B050"/>
                </a:solidFill>
              </a:rPr>
              <a:t>Analyst</a:t>
            </a:r>
          </a:p>
          <a:p>
            <a:endParaRPr lang="en-US" sz="2000" dirty="0"/>
          </a:p>
          <a:p>
            <a:r>
              <a:rPr lang="en-US" sz="2000" dirty="0">
                <a:solidFill>
                  <a:srgbClr val="00B050"/>
                </a:solidFill>
              </a:rPr>
              <a:t>Business Consultant</a:t>
            </a:r>
          </a:p>
        </p:txBody>
      </p:sp>
      <p:sp>
        <p:nvSpPr>
          <p:cNvPr id="20" name="TextBox 19">
            <a:extLst>
              <a:ext uri="{FF2B5EF4-FFF2-40B4-BE49-F238E27FC236}">
                <a16:creationId xmlns:a16="http://schemas.microsoft.com/office/drawing/2014/main" id="{BD0C459E-0B75-F7D3-FC07-82AB08E20219}"/>
              </a:ext>
            </a:extLst>
          </p:cNvPr>
          <p:cNvSpPr txBox="1"/>
          <p:nvPr/>
        </p:nvSpPr>
        <p:spPr>
          <a:xfrm>
            <a:off x="9778298" y="2416141"/>
            <a:ext cx="2062595" cy="1631216"/>
          </a:xfrm>
          <a:prstGeom prst="rect">
            <a:avLst/>
          </a:prstGeom>
          <a:noFill/>
        </p:spPr>
        <p:txBody>
          <a:bodyPr wrap="square" rtlCol="0">
            <a:spAutoFit/>
          </a:bodyPr>
          <a:lstStyle/>
          <a:p>
            <a:r>
              <a:rPr lang="en-US" sz="2000" dirty="0">
                <a:solidFill>
                  <a:srgbClr val="00B050"/>
                </a:solidFill>
              </a:rPr>
              <a:t>Scientist</a:t>
            </a:r>
          </a:p>
          <a:p>
            <a:endParaRPr lang="en-US" sz="2000" dirty="0"/>
          </a:p>
          <a:p>
            <a:r>
              <a:rPr lang="en-US" sz="2000" dirty="0">
                <a:solidFill>
                  <a:srgbClr val="00B050"/>
                </a:solidFill>
              </a:rPr>
              <a:t>Musician</a:t>
            </a:r>
          </a:p>
          <a:p>
            <a:endParaRPr lang="en-US" sz="2000" dirty="0"/>
          </a:p>
          <a:p>
            <a:r>
              <a:rPr lang="en-US" sz="2000" dirty="0">
                <a:solidFill>
                  <a:srgbClr val="00B050"/>
                </a:solidFill>
              </a:rPr>
              <a:t>Artist</a:t>
            </a:r>
          </a:p>
        </p:txBody>
      </p:sp>
    </p:spTree>
    <p:extLst>
      <p:ext uri="{BB962C8B-B14F-4D97-AF65-F5344CB8AC3E}">
        <p14:creationId xmlns:p14="http://schemas.microsoft.com/office/powerpoint/2010/main" val="71760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B969FDF-710E-D09C-18C1-F000C5972C06}"/>
              </a:ext>
            </a:extLst>
          </p:cNvPr>
          <p:cNvCxnSpPr/>
          <p:nvPr/>
        </p:nvCxnSpPr>
        <p:spPr>
          <a:xfrm>
            <a:off x="1019416" y="3616035"/>
            <a:ext cx="10084377" cy="0"/>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6E6491C-ECA2-08E0-4F23-618124C35690}"/>
              </a:ext>
            </a:extLst>
          </p:cNvPr>
          <p:cNvSpPr txBox="1"/>
          <p:nvPr/>
        </p:nvSpPr>
        <p:spPr>
          <a:xfrm>
            <a:off x="904008" y="3104284"/>
            <a:ext cx="1394356" cy="369332"/>
          </a:xfrm>
          <a:prstGeom prst="rect">
            <a:avLst/>
          </a:prstGeom>
          <a:noFill/>
        </p:spPr>
        <p:txBody>
          <a:bodyPr wrap="none" rtlCol="0">
            <a:spAutoFit/>
          </a:bodyPr>
          <a:lstStyle/>
          <a:p>
            <a:r>
              <a:rPr lang="en-US" i="1" dirty="0"/>
              <a:t>Optimization</a:t>
            </a:r>
          </a:p>
        </p:txBody>
      </p:sp>
      <p:sp>
        <p:nvSpPr>
          <p:cNvPr id="6" name="TextBox 5">
            <a:extLst>
              <a:ext uri="{FF2B5EF4-FFF2-40B4-BE49-F238E27FC236}">
                <a16:creationId xmlns:a16="http://schemas.microsoft.com/office/drawing/2014/main" id="{018A36F7-377D-7418-56EA-AACD4CA84362}"/>
              </a:ext>
            </a:extLst>
          </p:cNvPr>
          <p:cNvSpPr txBox="1"/>
          <p:nvPr/>
        </p:nvSpPr>
        <p:spPr>
          <a:xfrm>
            <a:off x="9278570" y="3083047"/>
            <a:ext cx="1936684" cy="369332"/>
          </a:xfrm>
          <a:prstGeom prst="rect">
            <a:avLst/>
          </a:prstGeom>
          <a:noFill/>
        </p:spPr>
        <p:txBody>
          <a:bodyPr wrap="none" rtlCol="0">
            <a:spAutoFit/>
          </a:bodyPr>
          <a:lstStyle/>
          <a:p>
            <a:r>
              <a:rPr lang="en-US" dirty="0"/>
              <a:t>Creativity/Strategy</a:t>
            </a:r>
          </a:p>
        </p:txBody>
      </p:sp>
      <p:cxnSp>
        <p:nvCxnSpPr>
          <p:cNvPr id="11" name="Straight Arrow Connector 10">
            <a:extLst>
              <a:ext uri="{FF2B5EF4-FFF2-40B4-BE49-F238E27FC236}">
                <a16:creationId xmlns:a16="http://schemas.microsoft.com/office/drawing/2014/main" id="{89D874A0-2278-9514-4806-735D5BED393F}"/>
              </a:ext>
            </a:extLst>
          </p:cNvPr>
          <p:cNvCxnSpPr>
            <a:cxnSpLocks/>
          </p:cNvCxnSpPr>
          <p:nvPr/>
        </p:nvCxnSpPr>
        <p:spPr>
          <a:xfrm flipV="1">
            <a:off x="5939269" y="46759"/>
            <a:ext cx="0" cy="6811241"/>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B8E8D58E-9ABC-65F2-3181-AD2B83F0DDB7}"/>
              </a:ext>
            </a:extLst>
          </p:cNvPr>
          <p:cNvSpPr txBox="1"/>
          <p:nvPr/>
        </p:nvSpPr>
        <p:spPr>
          <a:xfrm>
            <a:off x="823268" y="4945245"/>
            <a:ext cx="1394357" cy="400110"/>
          </a:xfrm>
          <a:prstGeom prst="rect">
            <a:avLst/>
          </a:prstGeom>
          <a:noFill/>
        </p:spPr>
        <p:txBody>
          <a:bodyPr wrap="square" rtlCol="0">
            <a:spAutoFit/>
          </a:bodyPr>
          <a:lstStyle/>
          <a:p>
            <a:r>
              <a:rPr lang="en-US" sz="2000" dirty="0">
                <a:solidFill>
                  <a:srgbClr val="FF0000"/>
                </a:solidFill>
              </a:rPr>
              <a:t>Dishwasher</a:t>
            </a:r>
          </a:p>
        </p:txBody>
      </p:sp>
      <p:sp>
        <p:nvSpPr>
          <p:cNvPr id="16" name="TextBox 15">
            <a:extLst>
              <a:ext uri="{FF2B5EF4-FFF2-40B4-BE49-F238E27FC236}">
                <a16:creationId xmlns:a16="http://schemas.microsoft.com/office/drawing/2014/main" id="{50EF1CFA-B51A-1990-19F6-6D5AF8B673D1}"/>
              </a:ext>
            </a:extLst>
          </p:cNvPr>
          <p:cNvSpPr txBox="1"/>
          <p:nvPr/>
        </p:nvSpPr>
        <p:spPr>
          <a:xfrm>
            <a:off x="1499670" y="5542459"/>
            <a:ext cx="1910273" cy="369332"/>
          </a:xfrm>
          <a:prstGeom prst="rect">
            <a:avLst/>
          </a:prstGeom>
          <a:noFill/>
        </p:spPr>
        <p:txBody>
          <a:bodyPr wrap="square">
            <a:spAutoFit/>
          </a:bodyPr>
          <a:lstStyle/>
          <a:p>
            <a:r>
              <a:rPr lang="en-US" sz="1800" dirty="0">
                <a:solidFill>
                  <a:srgbClr val="FF0000"/>
                </a:solidFill>
              </a:rPr>
              <a:t>Vending Machine</a:t>
            </a:r>
          </a:p>
        </p:txBody>
      </p:sp>
      <p:sp>
        <p:nvSpPr>
          <p:cNvPr id="18" name="TextBox 17">
            <a:extLst>
              <a:ext uri="{FF2B5EF4-FFF2-40B4-BE49-F238E27FC236}">
                <a16:creationId xmlns:a16="http://schemas.microsoft.com/office/drawing/2014/main" id="{0DF7BDAB-A005-0C19-ABFB-8F230E8E8894}"/>
              </a:ext>
            </a:extLst>
          </p:cNvPr>
          <p:cNvSpPr txBox="1"/>
          <p:nvPr/>
        </p:nvSpPr>
        <p:spPr>
          <a:xfrm>
            <a:off x="2473368" y="6108895"/>
            <a:ext cx="957262" cy="369332"/>
          </a:xfrm>
          <a:prstGeom prst="rect">
            <a:avLst/>
          </a:prstGeom>
          <a:noFill/>
        </p:spPr>
        <p:txBody>
          <a:bodyPr wrap="square">
            <a:spAutoFit/>
          </a:bodyPr>
          <a:lstStyle/>
          <a:p>
            <a:r>
              <a:rPr lang="en-US" sz="1800" dirty="0">
                <a:solidFill>
                  <a:srgbClr val="FF0000"/>
                </a:solidFill>
              </a:rPr>
              <a:t>Laundry</a:t>
            </a:r>
          </a:p>
        </p:txBody>
      </p:sp>
      <p:sp>
        <p:nvSpPr>
          <p:cNvPr id="19" name="TextBox 18">
            <a:extLst>
              <a:ext uri="{FF2B5EF4-FFF2-40B4-BE49-F238E27FC236}">
                <a16:creationId xmlns:a16="http://schemas.microsoft.com/office/drawing/2014/main" id="{8B0E3826-D942-6BD0-91F1-ECD422399DED}"/>
              </a:ext>
            </a:extLst>
          </p:cNvPr>
          <p:cNvSpPr txBox="1"/>
          <p:nvPr/>
        </p:nvSpPr>
        <p:spPr>
          <a:xfrm>
            <a:off x="1299771" y="4412292"/>
            <a:ext cx="2062595" cy="400110"/>
          </a:xfrm>
          <a:prstGeom prst="rect">
            <a:avLst/>
          </a:prstGeom>
          <a:noFill/>
        </p:spPr>
        <p:txBody>
          <a:bodyPr wrap="square" rtlCol="0">
            <a:spAutoFit/>
          </a:bodyPr>
          <a:lstStyle/>
          <a:p>
            <a:r>
              <a:rPr lang="en-US" sz="2000" dirty="0">
                <a:solidFill>
                  <a:srgbClr val="FF0000"/>
                </a:solidFill>
              </a:rPr>
              <a:t>Robot Vacuum</a:t>
            </a:r>
          </a:p>
        </p:txBody>
      </p:sp>
      <p:sp>
        <p:nvSpPr>
          <p:cNvPr id="21" name="TextBox 20">
            <a:extLst>
              <a:ext uri="{FF2B5EF4-FFF2-40B4-BE49-F238E27FC236}">
                <a16:creationId xmlns:a16="http://schemas.microsoft.com/office/drawing/2014/main" id="{DC07317F-2D48-ABFF-1507-680314BE05FE}"/>
              </a:ext>
            </a:extLst>
          </p:cNvPr>
          <p:cNvSpPr txBox="1"/>
          <p:nvPr/>
        </p:nvSpPr>
        <p:spPr>
          <a:xfrm>
            <a:off x="3347641" y="4825637"/>
            <a:ext cx="1665118" cy="369332"/>
          </a:xfrm>
          <a:prstGeom prst="rect">
            <a:avLst/>
          </a:prstGeom>
          <a:noFill/>
        </p:spPr>
        <p:txBody>
          <a:bodyPr wrap="square">
            <a:spAutoFit/>
          </a:bodyPr>
          <a:lstStyle/>
          <a:p>
            <a:r>
              <a:rPr lang="en-US" sz="1800" dirty="0">
                <a:solidFill>
                  <a:srgbClr val="FFC000"/>
                </a:solidFill>
              </a:rPr>
              <a:t>Truck Driver</a:t>
            </a:r>
          </a:p>
        </p:txBody>
      </p:sp>
      <p:sp>
        <p:nvSpPr>
          <p:cNvPr id="23" name="TextBox 22">
            <a:extLst>
              <a:ext uri="{FF2B5EF4-FFF2-40B4-BE49-F238E27FC236}">
                <a16:creationId xmlns:a16="http://schemas.microsoft.com/office/drawing/2014/main" id="{E8720F6E-3005-A48E-4DB8-D05FBAC405B8}"/>
              </a:ext>
            </a:extLst>
          </p:cNvPr>
          <p:cNvSpPr txBox="1"/>
          <p:nvPr/>
        </p:nvSpPr>
        <p:spPr>
          <a:xfrm>
            <a:off x="4730370" y="2564903"/>
            <a:ext cx="1583772" cy="369332"/>
          </a:xfrm>
          <a:prstGeom prst="rect">
            <a:avLst/>
          </a:prstGeom>
          <a:noFill/>
        </p:spPr>
        <p:txBody>
          <a:bodyPr wrap="square">
            <a:spAutoFit/>
          </a:bodyPr>
          <a:lstStyle/>
          <a:p>
            <a:r>
              <a:rPr lang="en-US" sz="1800" dirty="0">
                <a:solidFill>
                  <a:srgbClr val="FFC000"/>
                </a:solidFill>
              </a:rPr>
              <a:t>Front Desk</a:t>
            </a:r>
          </a:p>
        </p:txBody>
      </p:sp>
      <p:sp>
        <p:nvSpPr>
          <p:cNvPr id="24" name="TextBox 23">
            <a:extLst>
              <a:ext uri="{FF2B5EF4-FFF2-40B4-BE49-F238E27FC236}">
                <a16:creationId xmlns:a16="http://schemas.microsoft.com/office/drawing/2014/main" id="{F4CC0432-5B86-9778-841A-5CB8ABE261B8}"/>
              </a:ext>
            </a:extLst>
          </p:cNvPr>
          <p:cNvSpPr txBox="1"/>
          <p:nvPr/>
        </p:nvSpPr>
        <p:spPr>
          <a:xfrm>
            <a:off x="3979118" y="3640543"/>
            <a:ext cx="1596736" cy="400110"/>
          </a:xfrm>
          <a:prstGeom prst="rect">
            <a:avLst/>
          </a:prstGeom>
          <a:noFill/>
        </p:spPr>
        <p:txBody>
          <a:bodyPr wrap="square" rtlCol="0">
            <a:spAutoFit/>
          </a:bodyPr>
          <a:lstStyle/>
          <a:p>
            <a:r>
              <a:rPr lang="en-US" sz="2000" dirty="0">
                <a:solidFill>
                  <a:srgbClr val="FFC000"/>
                </a:solidFill>
              </a:rPr>
              <a:t>Radiologist</a:t>
            </a:r>
          </a:p>
        </p:txBody>
      </p:sp>
      <p:sp>
        <p:nvSpPr>
          <p:cNvPr id="26" name="TextBox 25">
            <a:extLst>
              <a:ext uri="{FF2B5EF4-FFF2-40B4-BE49-F238E27FC236}">
                <a16:creationId xmlns:a16="http://schemas.microsoft.com/office/drawing/2014/main" id="{A0CAEDE6-90D4-0CCA-B9FA-ACFEE2770A64}"/>
              </a:ext>
            </a:extLst>
          </p:cNvPr>
          <p:cNvSpPr txBox="1"/>
          <p:nvPr/>
        </p:nvSpPr>
        <p:spPr>
          <a:xfrm>
            <a:off x="6729896" y="2360743"/>
            <a:ext cx="1968423" cy="369332"/>
          </a:xfrm>
          <a:prstGeom prst="rect">
            <a:avLst/>
          </a:prstGeom>
          <a:noFill/>
        </p:spPr>
        <p:txBody>
          <a:bodyPr wrap="square">
            <a:spAutoFit/>
          </a:bodyPr>
          <a:lstStyle/>
          <a:p>
            <a:r>
              <a:rPr lang="en-US" sz="1800" dirty="0">
                <a:solidFill>
                  <a:srgbClr val="00B050"/>
                </a:solidFill>
              </a:rPr>
              <a:t>Sports</a:t>
            </a:r>
            <a:r>
              <a:rPr lang="en-US" dirty="0">
                <a:solidFill>
                  <a:srgbClr val="00B050"/>
                </a:solidFill>
              </a:rPr>
              <a:t> </a:t>
            </a:r>
            <a:r>
              <a:rPr lang="en-US" sz="1800" dirty="0">
                <a:solidFill>
                  <a:srgbClr val="00B050"/>
                </a:solidFill>
              </a:rPr>
              <a:t>Coach</a:t>
            </a:r>
            <a:endParaRPr lang="en-US" dirty="0">
              <a:solidFill>
                <a:srgbClr val="00B050"/>
              </a:solidFill>
            </a:endParaRPr>
          </a:p>
        </p:txBody>
      </p:sp>
      <p:sp>
        <p:nvSpPr>
          <p:cNvPr id="28" name="TextBox 27">
            <a:extLst>
              <a:ext uri="{FF2B5EF4-FFF2-40B4-BE49-F238E27FC236}">
                <a16:creationId xmlns:a16="http://schemas.microsoft.com/office/drawing/2014/main" id="{91A06C47-8DEF-D4E6-5C8D-22E8972993B7}"/>
              </a:ext>
            </a:extLst>
          </p:cNvPr>
          <p:cNvSpPr txBox="1"/>
          <p:nvPr/>
        </p:nvSpPr>
        <p:spPr>
          <a:xfrm>
            <a:off x="4485727" y="4172980"/>
            <a:ext cx="1549543" cy="369332"/>
          </a:xfrm>
          <a:prstGeom prst="rect">
            <a:avLst/>
          </a:prstGeom>
          <a:noFill/>
        </p:spPr>
        <p:txBody>
          <a:bodyPr wrap="square">
            <a:spAutoFit/>
          </a:bodyPr>
          <a:lstStyle/>
          <a:p>
            <a:r>
              <a:rPr lang="en-US" sz="1800" dirty="0">
                <a:solidFill>
                  <a:srgbClr val="FFC000"/>
                </a:solidFill>
              </a:rPr>
              <a:t>Hematologist</a:t>
            </a:r>
            <a:endParaRPr lang="en-US" dirty="0"/>
          </a:p>
        </p:txBody>
      </p:sp>
      <p:sp>
        <p:nvSpPr>
          <p:cNvPr id="29" name="TextBox 28">
            <a:extLst>
              <a:ext uri="{FF2B5EF4-FFF2-40B4-BE49-F238E27FC236}">
                <a16:creationId xmlns:a16="http://schemas.microsoft.com/office/drawing/2014/main" id="{F82CC895-7512-7453-27E0-C8F86F399088}"/>
              </a:ext>
            </a:extLst>
          </p:cNvPr>
          <p:cNvSpPr txBox="1"/>
          <p:nvPr/>
        </p:nvSpPr>
        <p:spPr>
          <a:xfrm>
            <a:off x="6096000" y="5194"/>
            <a:ext cx="2568332" cy="369332"/>
          </a:xfrm>
          <a:prstGeom prst="rect">
            <a:avLst/>
          </a:prstGeom>
          <a:noFill/>
        </p:spPr>
        <p:txBody>
          <a:bodyPr wrap="none" rtlCol="0">
            <a:spAutoFit/>
          </a:bodyPr>
          <a:lstStyle/>
          <a:p>
            <a:r>
              <a:rPr lang="en-US" dirty="0"/>
              <a:t>High Compassion needed</a:t>
            </a:r>
          </a:p>
        </p:txBody>
      </p:sp>
      <p:sp>
        <p:nvSpPr>
          <p:cNvPr id="30" name="TextBox 29">
            <a:extLst>
              <a:ext uri="{FF2B5EF4-FFF2-40B4-BE49-F238E27FC236}">
                <a16:creationId xmlns:a16="http://schemas.microsoft.com/office/drawing/2014/main" id="{3EAD4041-773A-75A3-6123-BC276AF41854}"/>
              </a:ext>
            </a:extLst>
          </p:cNvPr>
          <p:cNvSpPr txBox="1"/>
          <p:nvPr/>
        </p:nvSpPr>
        <p:spPr>
          <a:xfrm>
            <a:off x="6061604" y="6376658"/>
            <a:ext cx="2460930" cy="369332"/>
          </a:xfrm>
          <a:prstGeom prst="rect">
            <a:avLst/>
          </a:prstGeom>
          <a:noFill/>
        </p:spPr>
        <p:txBody>
          <a:bodyPr wrap="none" rtlCol="0">
            <a:spAutoFit/>
          </a:bodyPr>
          <a:lstStyle/>
          <a:p>
            <a:r>
              <a:rPr lang="en-US" dirty="0"/>
              <a:t>Compassion not needed</a:t>
            </a:r>
          </a:p>
        </p:txBody>
      </p:sp>
      <p:sp>
        <p:nvSpPr>
          <p:cNvPr id="31" name="TextBox 30">
            <a:extLst>
              <a:ext uri="{FF2B5EF4-FFF2-40B4-BE49-F238E27FC236}">
                <a16:creationId xmlns:a16="http://schemas.microsoft.com/office/drawing/2014/main" id="{77D8B99B-9B44-3F7B-5BF2-DA089BBF3B08}"/>
              </a:ext>
            </a:extLst>
          </p:cNvPr>
          <p:cNvSpPr txBox="1"/>
          <p:nvPr/>
        </p:nvSpPr>
        <p:spPr>
          <a:xfrm>
            <a:off x="10049538" y="3792127"/>
            <a:ext cx="1284726" cy="400110"/>
          </a:xfrm>
          <a:prstGeom prst="rect">
            <a:avLst/>
          </a:prstGeom>
          <a:noFill/>
        </p:spPr>
        <p:txBody>
          <a:bodyPr wrap="square" rtlCol="0">
            <a:spAutoFit/>
          </a:bodyPr>
          <a:lstStyle/>
          <a:p>
            <a:r>
              <a:rPr lang="en-US" sz="2000" dirty="0">
                <a:solidFill>
                  <a:srgbClr val="00B050"/>
                </a:solidFill>
              </a:rPr>
              <a:t>Scientist</a:t>
            </a:r>
          </a:p>
        </p:txBody>
      </p:sp>
      <p:sp>
        <p:nvSpPr>
          <p:cNvPr id="33" name="TextBox 32">
            <a:extLst>
              <a:ext uri="{FF2B5EF4-FFF2-40B4-BE49-F238E27FC236}">
                <a16:creationId xmlns:a16="http://schemas.microsoft.com/office/drawing/2014/main" id="{E0C2B7E8-F026-FDF9-7490-9774A9BB44A6}"/>
              </a:ext>
            </a:extLst>
          </p:cNvPr>
          <p:cNvSpPr txBox="1"/>
          <p:nvPr/>
        </p:nvSpPr>
        <p:spPr>
          <a:xfrm>
            <a:off x="9396993" y="728280"/>
            <a:ext cx="1174413" cy="369332"/>
          </a:xfrm>
          <a:prstGeom prst="rect">
            <a:avLst/>
          </a:prstGeom>
          <a:noFill/>
        </p:spPr>
        <p:txBody>
          <a:bodyPr wrap="square">
            <a:spAutoFit/>
          </a:bodyPr>
          <a:lstStyle/>
          <a:p>
            <a:r>
              <a:rPr lang="en-US" sz="1800" dirty="0">
                <a:solidFill>
                  <a:srgbClr val="00B050"/>
                </a:solidFill>
              </a:rPr>
              <a:t>Physician</a:t>
            </a:r>
          </a:p>
        </p:txBody>
      </p:sp>
      <p:sp>
        <p:nvSpPr>
          <p:cNvPr id="35" name="TextBox 34">
            <a:extLst>
              <a:ext uri="{FF2B5EF4-FFF2-40B4-BE49-F238E27FC236}">
                <a16:creationId xmlns:a16="http://schemas.microsoft.com/office/drawing/2014/main" id="{104DBFD6-836D-9831-A916-6342E3EF792D}"/>
              </a:ext>
            </a:extLst>
          </p:cNvPr>
          <p:cNvSpPr txBox="1"/>
          <p:nvPr/>
        </p:nvSpPr>
        <p:spPr>
          <a:xfrm>
            <a:off x="7638975" y="3822905"/>
            <a:ext cx="1802392" cy="369332"/>
          </a:xfrm>
          <a:prstGeom prst="rect">
            <a:avLst/>
          </a:prstGeom>
          <a:noFill/>
        </p:spPr>
        <p:txBody>
          <a:bodyPr wrap="square">
            <a:spAutoFit/>
          </a:bodyPr>
          <a:lstStyle/>
          <a:p>
            <a:r>
              <a:rPr lang="en-US" sz="1800" dirty="0">
                <a:solidFill>
                  <a:srgbClr val="00B050"/>
                </a:solidFill>
              </a:rPr>
              <a:t>Research Analyst</a:t>
            </a:r>
            <a:endParaRPr lang="en-US" dirty="0"/>
          </a:p>
        </p:txBody>
      </p:sp>
      <p:sp>
        <p:nvSpPr>
          <p:cNvPr id="36" name="TextBox 35">
            <a:extLst>
              <a:ext uri="{FF2B5EF4-FFF2-40B4-BE49-F238E27FC236}">
                <a16:creationId xmlns:a16="http://schemas.microsoft.com/office/drawing/2014/main" id="{94287363-7762-14F2-6959-45776D6C0566}"/>
              </a:ext>
            </a:extLst>
          </p:cNvPr>
          <p:cNvSpPr txBox="1"/>
          <p:nvPr/>
        </p:nvSpPr>
        <p:spPr>
          <a:xfrm>
            <a:off x="7962434" y="2839430"/>
            <a:ext cx="1936684" cy="400110"/>
          </a:xfrm>
          <a:prstGeom prst="rect">
            <a:avLst/>
          </a:prstGeom>
          <a:noFill/>
        </p:spPr>
        <p:txBody>
          <a:bodyPr wrap="square" rtlCol="0">
            <a:spAutoFit/>
          </a:bodyPr>
          <a:lstStyle/>
          <a:p>
            <a:r>
              <a:rPr lang="en-US" sz="2000" dirty="0">
                <a:solidFill>
                  <a:srgbClr val="00B050"/>
                </a:solidFill>
              </a:rPr>
              <a:t>Consultant</a:t>
            </a:r>
          </a:p>
        </p:txBody>
      </p:sp>
      <p:sp>
        <p:nvSpPr>
          <p:cNvPr id="37" name="TextBox 36">
            <a:extLst>
              <a:ext uri="{FF2B5EF4-FFF2-40B4-BE49-F238E27FC236}">
                <a16:creationId xmlns:a16="http://schemas.microsoft.com/office/drawing/2014/main" id="{3EA5A845-63B4-72F9-8597-EA99CA868EEF}"/>
              </a:ext>
            </a:extLst>
          </p:cNvPr>
          <p:cNvSpPr txBox="1"/>
          <p:nvPr/>
        </p:nvSpPr>
        <p:spPr>
          <a:xfrm>
            <a:off x="6314142" y="416091"/>
            <a:ext cx="1151900" cy="369332"/>
          </a:xfrm>
          <a:prstGeom prst="rect">
            <a:avLst/>
          </a:prstGeom>
          <a:noFill/>
        </p:spPr>
        <p:txBody>
          <a:bodyPr wrap="square">
            <a:spAutoFit/>
          </a:bodyPr>
          <a:lstStyle/>
          <a:p>
            <a:r>
              <a:rPr lang="en-US" sz="1800" dirty="0">
                <a:solidFill>
                  <a:srgbClr val="00B050"/>
                </a:solidFill>
              </a:rPr>
              <a:t>Nurse</a:t>
            </a:r>
            <a:endParaRPr lang="en-US" dirty="0">
              <a:solidFill>
                <a:srgbClr val="00B050"/>
              </a:solidFill>
            </a:endParaRPr>
          </a:p>
        </p:txBody>
      </p:sp>
      <p:sp>
        <p:nvSpPr>
          <p:cNvPr id="38" name="TextBox 37">
            <a:extLst>
              <a:ext uri="{FF2B5EF4-FFF2-40B4-BE49-F238E27FC236}">
                <a16:creationId xmlns:a16="http://schemas.microsoft.com/office/drawing/2014/main" id="{A7068A46-1436-0C64-69F9-E61CF98E5A43}"/>
              </a:ext>
            </a:extLst>
          </p:cNvPr>
          <p:cNvSpPr txBox="1"/>
          <p:nvPr/>
        </p:nvSpPr>
        <p:spPr>
          <a:xfrm>
            <a:off x="10381068" y="232684"/>
            <a:ext cx="1002157" cy="400110"/>
          </a:xfrm>
          <a:prstGeom prst="rect">
            <a:avLst/>
          </a:prstGeom>
          <a:noFill/>
        </p:spPr>
        <p:txBody>
          <a:bodyPr wrap="square" rtlCol="0">
            <a:spAutoFit/>
          </a:bodyPr>
          <a:lstStyle/>
          <a:p>
            <a:r>
              <a:rPr lang="en-US" sz="2000" dirty="0">
                <a:solidFill>
                  <a:srgbClr val="00B050"/>
                </a:solidFill>
              </a:rPr>
              <a:t>CEO</a:t>
            </a:r>
            <a:endParaRPr lang="en-US" sz="2000" dirty="0"/>
          </a:p>
        </p:txBody>
      </p:sp>
      <p:sp>
        <p:nvSpPr>
          <p:cNvPr id="39" name="TextBox 38">
            <a:extLst>
              <a:ext uri="{FF2B5EF4-FFF2-40B4-BE49-F238E27FC236}">
                <a16:creationId xmlns:a16="http://schemas.microsoft.com/office/drawing/2014/main" id="{2DCD65E1-A7AB-747F-0632-96C2FAD4E986}"/>
              </a:ext>
            </a:extLst>
          </p:cNvPr>
          <p:cNvSpPr txBox="1"/>
          <p:nvPr/>
        </p:nvSpPr>
        <p:spPr>
          <a:xfrm>
            <a:off x="2896944" y="2896511"/>
            <a:ext cx="2107814" cy="369332"/>
          </a:xfrm>
          <a:prstGeom prst="rect">
            <a:avLst/>
          </a:prstGeom>
          <a:noFill/>
        </p:spPr>
        <p:txBody>
          <a:bodyPr wrap="square">
            <a:spAutoFit/>
          </a:bodyPr>
          <a:lstStyle/>
          <a:p>
            <a:r>
              <a:rPr lang="en-US" sz="1800" dirty="0">
                <a:solidFill>
                  <a:srgbClr val="FFC000"/>
                </a:solidFill>
              </a:rPr>
              <a:t>Customer Support</a:t>
            </a:r>
            <a:endParaRPr lang="en-US" dirty="0"/>
          </a:p>
        </p:txBody>
      </p:sp>
      <p:sp>
        <p:nvSpPr>
          <p:cNvPr id="40" name="TextBox 39">
            <a:extLst>
              <a:ext uri="{FF2B5EF4-FFF2-40B4-BE49-F238E27FC236}">
                <a16:creationId xmlns:a16="http://schemas.microsoft.com/office/drawing/2014/main" id="{1B01B3F9-1849-9042-880F-0F2611C2D8EA}"/>
              </a:ext>
            </a:extLst>
          </p:cNvPr>
          <p:cNvSpPr txBox="1"/>
          <p:nvPr/>
        </p:nvSpPr>
        <p:spPr>
          <a:xfrm>
            <a:off x="6823710" y="957202"/>
            <a:ext cx="1151900" cy="369332"/>
          </a:xfrm>
          <a:prstGeom prst="rect">
            <a:avLst/>
          </a:prstGeom>
          <a:noFill/>
        </p:spPr>
        <p:txBody>
          <a:bodyPr wrap="square">
            <a:spAutoFit/>
          </a:bodyPr>
          <a:lstStyle/>
          <a:p>
            <a:r>
              <a:rPr lang="en-US" sz="1800" dirty="0">
                <a:solidFill>
                  <a:srgbClr val="00B050"/>
                </a:solidFill>
              </a:rPr>
              <a:t>Instructor</a:t>
            </a:r>
            <a:endParaRPr lang="en-US" dirty="0"/>
          </a:p>
        </p:txBody>
      </p:sp>
      <p:sp>
        <p:nvSpPr>
          <p:cNvPr id="41" name="TextBox 40">
            <a:extLst>
              <a:ext uri="{FF2B5EF4-FFF2-40B4-BE49-F238E27FC236}">
                <a16:creationId xmlns:a16="http://schemas.microsoft.com/office/drawing/2014/main" id="{7C1F0488-5294-7910-778D-4FC451BB689E}"/>
              </a:ext>
            </a:extLst>
          </p:cNvPr>
          <p:cNvSpPr txBox="1"/>
          <p:nvPr/>
        </p:nvSpPr>
        <p:spPr>
          <a:xfrm>
            <a:off x="9396993" y="4091701"/>
            <a:ext cx="1151900" cy="369332"/>
          </a:xfrm>
          <a:prstGeom prst="rect">
            <a:avLst/>
          </a:prstGeom>
          <a:noFill/>
        </p:spPr>
        <p:txBody>
          <a:bodyPr wrap="square">
            <a:spAutoFit/>
          </a:bodyPr>
          <a:lstStyle/>
          <a:p>
            <a:r>
              <a:rPr lang="en-US" sz="1800" dirty="0">
                <a:solidFill>
                  <a:srgbClr val="00B050"/>
                </a:solidFill>
              </a:rPr>
              <a:t>Musician</a:t>
            </a:r>
            <a:endParaRPr lang="en-US" dirty="0"/>
          </a:p>
        </p:txBody>
      </p:sp>
      <p:sp>
        <p:nvSpPr>
          <p:cNvPr id="42" name="TextBox 41">
            <a:extLst>
              <a:ext uri="{FF2B5EF4-FFF2-40B4-BE49-F238E27FC236}">
                <a16:creationId xmlns:a16="http://schemas.microsoft.com/office/drawing/2014/main" id="{0771B33C-52A7-0987-8DF1-0881BE4EC6AC}"/>
              </a:ext>
            </a:extLst>
          </p:cNvPr>
          <p:cNvSpPr txBox="1"/>
          <p:nvPr/>
        </p:nvSpPr>
        <p:spPr>
          <a:xfrm>
            <a:off x="9540001" y="4470720"/>
            <a:ext cx="1151900" cy="369332"/>
          </a:xfrm>
          <a:prstGeom prst="rect">
            <a:avLst/>
          </a:prstGeom>
          <a:noFill/>
        </p:spPr>
        <p:txBody>
          <a:bodyPr wrap="square">
            <a:spAutoFit/>
          </a:bodyPr>
          <a:lstStyle/>
          <a:p>
            <a:r>
              <a:rPr lang="en-US" sz="1800" dirty="0">
                <a:solidFill>
                  <a:srgbClr val="00B050"/>
                </a:solidFill>
              </a:rPr>
              <a:t>Attorney</a:t>
            </a:r>
            <a:endParaRPr lang="en-US" dirty="0"/>
          </a:p>
        </p:txBody>
      </p:sp>
      <p:cxnSp>
        <p:nvCxnSpPr>
          <p:cNvPr id="44" name="Straight Connector 43">
            <a:extLst>
              <a:ext uri="{FF2B5EF4-FFF2-40B4-BE49-F238E27FC236}">
                <a16:creationId xmlns:a16="http://schemas.microsoft.com/office/drawing/2014/main" id="{F5ACF859-6C36-64F1-AE48-9097606A0D58}"/>
              </a:ext>
            </a:extLst>
          </p:cNvPr>
          <p:cNvCxnSpPr>
            <a:cxnSpLocks/>
          </p:cNvCxnSpPr>
          <p:nvPr/>
        </p:nvCxnSpPr>
        <p:spPr>
          <a:xfrm>
            <a:off x="1437076" y="1533796"/>
            <a:ext cx="3994139" cy="5647700"/>
          </a:xfrm>
          <a:prstGeom prst="line">
            <a:avLst/>
          </a:prstGeom>
          <a:ln w="38100">
            <a:solidFill>
              <a:schemeClr val="bg2">
                <a:lumMod val="90000"/>
              </a:schemeClr>
            </a:solidFill>
            <a:prstDash val="dash"/>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6CAA12D3-46A3-2BFE-6B50-920286A2015D}"/>
              </a:ext>
            </a:extLst>
          </p:cNvPr>
          <p:cNvSpPr txBox="1"/>
          <p:nvPr/>
        </p:nvSpPr>
        <p:spPr>
          <a:xfrm>
            <a:off x="1186328" y="3613367"/>
            <a:ext cx="2062595" cy="400110"/>
          </a:xfrm>
          <a:prstGeom prst="rect">
            <a:avLst/>
          </a:prstGeom>
          <a:noFill/>
        </p:spPr>
        <p:txBody>
          <a:bodyPr wrap="square" rtlCol="0">
            <a:spAutoFit/>
          </a:bodyPr>
          <a:lstStyle/>
          <a:p>
            <a:r>
              <a:rPr lang="en-US" sz="2000" dirty="0">
                <a:solidFill>
                  <a:srgbClr val="FF0000"/>
                </a:solidFill>
              </a:rPr>
              <a:t>Tele-sales</a:t>
            </a:r>
          </a:p>
        </p:txBody>
      </p:sp>
      <p:sp>
        <p:nvSpPr>
          <p:cNvPr id="51" name="TextBox 50">
            <a:extLst>
              <a:ext uri="{FF2B5EF4-FFF2-40B4-BE49-F238E27FC236}">
                <a16:creationId xmlns:a16="http://schemas.microsoft.com/office/drawing/2014/main" id="{5B33D6D3-0FF8-C67D-1F82-C2FA2232AAE6}"/>
              </a:ext>
            </a:extLst>
          </p:cNvPr>
          <p:cNvSpPr txBox="1"/>
          <p:nvPr/>
        </p:nvSpPr>
        <p:spPr>
          <a:xfrm>
            <a:off x="7231835" y="1327499"/>
            <a:ext cx="1583772" cy="369332"/>
          </a:xfrm>
          <a:prstGeom prst="rect">
            <a:avLst/>
          </a:prstGeom>
          <a:noFill/>
        </p:spPr>
        <p:txBody>
          <a:bodyPr wrap="square">
            <a:spAutoFit/>
          </a:bodyPr>
          <a:lstStyle/>
          <a:p>
            <a:r>
              <a:rPr lang="en-US" sz="1800" dirty="0">
                <a:solidFill>
                  <a:srgbClr val="00B050"/>
                </a:solidFill>
              </a:rPr>
              <a:t>Caregiver</a:t>
            </a:r>
          </a:p>
        </p:txBody>
      </p:sp>
      <p:sp>
        <p:nvSpPr>
          <p:cNvPr id="52" name="TextBox 51">
            <a:extLst>
              <a:ext uri="{FF2B5EF4-FFF2-40B4-BE49-F238E27FC236}">
                <a16:creationId xmlns:a16="http://schemas.microsoft.com/office/drawing/2014/main" id="{9C57DB4E-2F0E-66E1-66EF-55BB91CCBABE}"/>
              </a:ext>
            </a:extLst>
          </p:cNvPr>
          <p:cNvSpPr txBox="1"/>
          <p:nvPr/>
        </p:nvSpPr>
        <p:spPr>
          <a:xfrm>
            <a:off x="4447434" y="1883103"/>
            <a:ext cx="1583772" cy="369332"/>
          </a:xfrm>
          <a:prstGeom prst="rect">
            <a:avLst/>
          </a:prstGeom>
          <a:noFill/>
        </p:spPr>
        <p:txBody>
          <a:bodyPr wrap="square">
            <a:spAutoFit/>
          </a:bodyPr>
          <a:lstStyle/>
          <a:p>
            <a:r>
              <a:rPr lang="en-US" sz="1800" dirty="0">
                <a:solidFill>
                  <a:srgbClr val="FFC000"/>
                </a:solidFill>
              </a:rPr>
              <a:t>Tour Guide</a:t>
            </a:r>
          </a:p>
        </p:txBody>
      </p:sp>
      <p:sp>
        <p:nvSpPr>
          <p:cNvPr id="53" name="TextBox 52">
            <a:extLst>
              <a:ext uri="{FF2B5EF4-FFF2-40B4-BE49-F238E27FC236}">
                <a16:creationId xmlns:a16="http://schemas.microsoft.com/office/drawing/2014/main" id="{338C627D-A1FB-6D07-98BC-11F97CF07C26}"/>
              </a:ext>
            </a:extLst>
          </p:cNvPr>
          <p:cNvSpPr txBox="1"/>
          <p:nvPr/>
        </p:nvSpPr>
        <p:spPr>
          <a:xfrm>
            <a:off x="7571007" y="4729830"/>
            <a:ext cx="1656691" cy="369332"/>
          </a:xfrm>
          <a:prstGeom prst="rect">
            <a:avLst/>
          </a:prstGeom>
          <a:noFill/>
        </p:spPr>
        <p:txBody>
          <a:bodyPr wrap="square">
            <a:spAutoFit/>
          </a:bodyPr>
          <a:lstStyle/>
          <a:p>
            <a:r>
              <a:rPr lang="en-US" dirty="0">
                <a:solidFill>
                  <a:srgbClr val="00B050"/>
                </a:solidFill>
              </a:rPr>
              <a:t>Programmer</a:t>
            </a:r>
            <a:endParaRPr lang="en-US" dirty="0"/>
          </a:p>
        </p:txBody>
      </p:sp>
      <p:sp>
        <p:nvSpPr>
          <p:cNvPr id="54" name="TextBox 53">
            <a:extLst>
              <a:ext uri="{FF2B5EF4-FFF2-40B4-BE49-F238E27FC236}">
                <a16:creationId xmlns:a16="http://schemas.microsoft.com/office/drawing/2014/main" id="{1B8F8790-F3B2-D711-E95F-EFFDBEAA8C9C}"/>
              </a:ext>
            </a:extLst>
          </p:cNvPr>
          <p:cNvSpPr txBox="1"/>
          <p:nvPr/>
        </p:nvSpPr>
        <p:spPr>
          <a:xfrm>
            <a:off x="9783813" y="2084604"/>
            <a:ext cx="1284726" cy="400110"/>
          </a:xfrm>
          <a:prstGeom prst="rect">
            <a:avLst/>
          </a:prstGeom>
          <a:noFill/>
        </p:spPr>
        <p:txBody>
          <a:bodyPr wrap="square" rtlCol="0">
            <a:spAutoFit/>
          </a:bodyPr>
          <a:lstStyle/>
          <a:p>
            <a:r>
              <a:rPr lang="en-US" sz="2000" dirty="0">
                <a:solidFill>
                  <a:srgbClr val="00B050"/>
                </a:solidFill>
              </a:rPr>
              <a:t>Artist</a:t>
            </a:r>
          </a:p>
        </p:txBody>
      </p:sp>
      <p:sp>
        <p:nvSpPr>
          <p:cNvPr id="56" name="TextBox 55">
            <a:extLst>
              <a:ext uri="{FF2B5EF4-FFF2-40B4-BE49-F238E27FC236}">
                <a16:creationId xmlns:a16="http://schemas.microsoft.com/office/drawing/2014/main" id="{90EC573A-A996-E974-FA3C-35AC322F732D}"/>
              </a:ext>
            </a:extLst>
          </p:cNvPr>
          <p:cNvSpPr txBox="1"/>
          <p:nvPr/>
        </p:nvSpPr>
        <p:spPr>
          <a:xfrm>
            <a:off x="8247146" y="1561934"/>
            <a:ext cx="1802392" cy="369332"/>
          </a:xfrm>
          <a:prstGeom prst="rect">
            <a:avLst/>
          </a:prstGeom>
          <a:noFill/>
        </p:spPr>
        <p:txBody>
          <a:bodyPr wrap="square">
            <a:spAutoFit/>
          </a:bodyPr>
          <a:lstStyle/>
          <a:p>
            <a:r>
              <a:rPr lang="en-US" sz="1800" dirty="0">
                <a:solidFill>
                  <a:srgbClr val="00B050"/>
                </a:solidFill>
              </a:rPr>
              <a:t>Journalist</a:t>
            </a:r>
            <a:endParaRPr lang="en-US" dirty="0"/>
          </a:p>
        </p:txBody>
      </p:sp>
      <p:sp>
        <p:nvSpPr>
          <p:cNvPr id="58" name="TextBox 57">
            <a:extLst>
              <a:ext uri="{FF2B5EF4-FFF2-40B4-BE49-F238E27FC236}">
                <a16:creationId xmlns:a16="http://schemas.microsoft.com/office/drawing/2014/main" id="{6C8A764F-52EF-034B-3DC5-AF06C841AE66}"/>
              </a:ext>
            </a:extLst>
          </p:cNvPr>
          <p:cNvSpPr txBox="1"/>
          <p:nvPr/>
        </p:nvSpPr>
        <p:spPr>
          <a:xfrm>
            <a:off x="4262195" y="670747"/>
            <a:ext cx="1583772" cy="369332"/>
          </a:xfrm>
          <a:prstGeom prst="rect">
            <a:avLst/>
          </a:prstGeom>
          <a:noFill/>
        </p:spPr>
        <p:txBody>
          <a:bodyPr wrap="square">
            <a:spAutoFit/>
          </a:bodyPr>
          <a:lstStyle/>
          <a:p>
            <a:r>
              <a:rPr lang="en-US" dirty="0">
                <a:solidFill>
                  <a:srgbClr val="FFC000"/>
                </a:solidFill>
              </a:rPr>
              <a:t>Social Worker</a:t>
            </a:r>
            <a:endParaRPr lang="en-US" sz="1800" dirty="0">
              <a:solidFill>
                <a:srgbClr val="FFC000"/>
              </a:solidFill>
            </a:endParaRPr>
          </a:p>
        </p:txBody>
      </p:sp>
      <p:sp>
        <p:nvSpPr>
          <p:cNvPr id="60" name="Rectangle: Rounded Corners 59">
            <a:extLst>
              <a:ext uri="{FF2B5EF4-FFF2-40B4-BE49-F238E27FC236}">
                <a16:creationId xmlns:a16="http://schemas.microsoft.com/office/drawing/2014/main" id="{84A860B0-A8E1-E8AE-C4CD-D1CE509E7959}"/>
              </a:ext>
            </a:extLst>
          </p:cNvPr>
          <p:cNvSpPr/>
          <p:nvPr/>
        </p:nvSpPr>
        <p:spPr>
          <a:xfrm>
            <a:off x="2781483" y="2902133"/>
            <a:ext cx="1983648" cy="4354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AI</a:t>
            </a:r>
            <a:r>
              <a:rPr lang="en-US" altLang="zh-CN" dirty="0">
                <a:solidFill>
                  <a:srgbClr val="FF0000"/>
                </a:solidFill>
              </a:rPr>
              <a:t> chat bot</a:t>
            </a:r>
            <a:endParaRPr lang="en-US" dirty="0">
              <a:solidFill>
                <a:srgbClr val="FF0000"/>
              </a:solidFill>
            </a:endParaRPr>
          </a:p>
        </p:txBody>
      </p:sp>
      <p:sp>
        <p:nvSpPr>
          <p:cNvPr id="61" name="Rectangle: Rounded Corners 60">
            <a:extLst>
              <a:ext uri="{FF2B5EF4-FFF2-40B4-BE49-F238E27FC236}">
                <a16:creationId xmlns:a16="http://schemas.microsoft.com/office/drawing/2014/main" id="{29B4025D-5F0E-7FC4-8C5F-EC209D309E6F}"/>
              </a:ext>
            </a:extLst>
          </p:cNvPr>
          <p:cNvSpPr/>
          <p:nvPr/>
        </p:nvSpPr>
        <p:spPr>
          <a:xfrm>
            <a:off x="3994702" y="4194716"/>
            <a:ext cx="1910273" cy="460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Cancer Detection</a:t>
            </a:r>
          </a:p>
        </p:txBody>
      </p:sp>
      <p:sp>
        <p:nvSpPr>
          <p:cNvPr id="62" name="Rectangle: Rounded Corners 61">
            <a:extLst>
              <a:ext uri="{FF2B5EF4-FFF2-40B4-BE49-F238E27FC236}">
                <a16:creationId xmlns:a16="http://schemas.microsoft.com/office/drawing/2014/main" id="{C1888F6F-C0DF-898C-58D4-9F8DB99A7ACE}"/>
              </a:ext>
            </a:extLst>
          </p:cNvPr>
          <p:cNvSpPr/>
          <p:nvPr/>
        </p:nvSpPr>
        <p:spPr>
          <a:xfrm>
            <a:off x="3242565" y="4784727"/>
            <a:ext cx="1910273" cy="4354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Auto driving</a:t>
            </a:r>
          </a:p>
        </p:txBody>
      </p:sp>
      <p:sp>
        <p:nvSpPr>
          <p:cNvPr id="63" name="Rectangle: Rounded Corners 62">
            <a:extLst>
              <a:ext uri="{FF2B5EF4-FFF2-40B4-BE49-F238E27FC236}">
                <a16:creationId xmlns:a16="http://schemas.microsoft.com/office/drawing/2014/main" id="{CD7DE318-7319-B14B-CB3F-43971DBCC3C0}"/>
              </a:ext>
            </a:extLst>
          </p:cNvPr>
          <p:cNvSpPr/>
          <p:nvPr/>
        </p:nvSpPr>
        <p:spPr>
          <a:xfrm>
            <a:off x="3430630" y="3616035"/>
            <a:ext cx="2270507" cy="4354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Pneumonia Detection</a:t>
            </a:r>
          </a:p>
        </p:txBody>
      </p:sp>
      <p:sp>
        <p:nvSpPr>
          <p:cNvPr id="70" name="TextBox 69">
            <a:extLst>
              <a:ext uri="{FF2B5EF4-FFF2-40B4-BE49-F238E27FC236}">
                <a16:creationId xmlns:a16="http://schemas.microsoft.com/office/drawing/2014/main" id="{0CE21244-A437-7E09-0B7D-B248501FC0D9}"/>
              </a:ext>
            </a:extLst>
          </p:cNvPr>
          <p:cNvSpPr txBox="1"/>
          <p:nvPr/>
        </p:nvSpPr>
        <p:spPr>
          <a:xfrm>
            <a:off x="4355735" y="5433126"/>
            <a:ext cx="1689288" cy="369332"/>
          </a:xfrm>
          <a:prstGeom prst="rect">
            <a:avLst/>
          </a:prstGeom>
          <a:noFill/>
        </p:spPr>
        <p:txBody>
          <a:bodyPr wrap="square">
            <a:spAutoFit/>
          </a:bodyPr>
          <a:lstStyle/>
          <a:p>
            <a:r>
              <a:rPr lang="en-US" sz="1800" dirty="0">
                <a:solidFill>
                  <a:srgbClr val="FFC000"/>
                </a:solidFill>
              </a:rPr>
              <a:t>Medical Billing </a:t>
            </a:r>
          </a:p>
        </p:txBody>
      </p:sp>
      <p:sp>
        <p:nvSpPr>
          <p:cNvPr id="71" name="TextBox 70">
            <a:extLst>
              <a:ext uri="{FF2B5EF4-FFF2-40B4-BE49-F238E27FC236}">
                <a16:creationId xmlns:a16="http://schemas.microsoft.com/office/drawing/2014/main" id="{F1FA7786-1E5F-3A6C-9FB2-3F7FE91810A4}"/>
              </a:ext>
            </a:extLst>
          </p:cNvPr>
          <p:cNvSpPr txBox="1"/>
          <p:nvPr/>
        </p:nvSpPr>
        <p:spPr>
          <a:xfrm>
            <a:off x="4711649" y="1182703"/>
            <a:ext cx="1583772" cy="369332"/>
          </a:xfrm>
          <a:prstGeom prst="rect">
            <a:avLst/>
          </a:prstGeom>
          <a:noFill/>
        </p:spPr>
        <p:txBody>
          <a:bodyPr wrap="square">
            <a:spAutoFit/>
          </a:bodyPr>
          <a:lstStyle/>
          <a:p>
            <a:r>
              <a:rPr lang="en-US" sz="1800" dirty="0" err="1">
                <a:solidFill>
                  <a:srgbClr val="FFC000"/>
                </a:solidFill>
              </a:rPr>
              <a:t>Dietition</a:t>
            </a:r>
            <a:endParaRPr lang="en-US" sz="1800" dirty="0">
              <a:solidFill>
                <a:srgbClr val="FFC000"/>
              </a:solidFill>
            </a:endParaRPr>
          </a:p>
        </p:txBody>
      </p:sp>
      <p:sp>
        <p:nvSpPr>
          <p:cNvPr id="72" name="TextBox 71">
            <a:extLst>
              <a:ext uri="{FF2B5EF4-FFF2-40B4-BE49-F238E27FC236}">
                <a16:creationId xmlns:a16="http://schemas.microsoft.com/office/drawing/2014/main" id="{037EC6DA-30F2-2AA2-FD42-4FEF01625168}"/>
              </a:ext>
            </a:extLst>
          </p:cNvPr>
          <p:cNvSpPr txBox="1"/>
          <p:nvPr/>
        </p:nvSpPr>
        <p:spPr>
          <a:xfrm>
            <a:off x="1936838" y="3977486"/>
            <a:ext cx="2278967" cy="369332"/>
          </a:xfrm>
          <a:prstGeom prst="rect">
            <a:avLst/>
          </a:prstGeom>
          <a:noFill/>
        </p:spPr>
        <p:txBody>
          <a:bodyPr wrap="square">
            <a:spAutoFit/>
          </a:bodyPr>
          <a:lstStyle/>
          <a:p>
            <a:r>
              <a:rPr lang="en-US" sz="1800" dirty="0">
                <a:solidFill>
                  <a:srgbClr val="FFC000"/>
                </a:solidFill>
              </a:rPr>
              <a:t>Medical Technician</a:t>
            </a:r>
          </a:p>
        </p:txBody>
      </p:sp>
      <p:sp>
        <p:nvSpPr>
          <p:cNvPr id="73" name="TextBox 72">
            <a:extLst>
              <a:ext uri="{FF2B5EF4-FFF2-40B4-BE49-F238E27FC236}">
                <a16:creationId xmlns:a16="http://schemas.microsoft.com/office/drawing/2014/main" id="{2D6B9364-B37A-DAFC-9BD0-12DEDC427442}"/>
              </a:ext>
            </a:extLst>
          </p:cNvPr>
          <p:cNvSpPr txBox="1"/>
          <p:nvPr/>
        </p:nvSpPr>
        <p:spPr>
          <a:xfrm>
            <a:off x="5970160" y="1467533"/>
            <a:ext cx="1093097" cy="646331"/>
          </a:xfrm>
          <a:prstGeom prst="rect">
            <a:avLst/>
          </a:prstGeom>
          <a:noFill/>
        </p:spPr>
        <p:txBody>
          <a:bodyPr wrap="square">
            <a:spAutoFit/>
          </a:bodyPr>
          <a:lstStyle/>
          <a:p>
            <a:r>
              <a:rPr lang="en-US" sz="1800" dirty="0">
                <a:solidFill>
                  <a:srgbClr val="00B050"/>
                </a:solidFill>
              </a:rPr>
              <a:t>Physical </a:t>
            </a:r>
          </a:p>
          <a:p>
            <a:r>
              <a:rPr lang="en-US" dirty="0">
                <a:solidFill>
                  <a:srgbClr val="00B050"/>
                </a:solidFill>
              </a:rPr>
              <a:t>Therapist</a:t>
            </a:r>
          </a:p>
        </p:txBody>
      </p:sp>
      <p:sp>
        <p:nvSpPr>
          <p:cNvPr id="2" name="TextBox 1">
            <a:extLst>
              <a:ext uri="{FF2B5EF4-FFF2-40B4-BE49-F238E27FC236}">
                <a16:creationId xmlns:a16="http://schemas.microsoft.com/office/drawing/2014/main" id="{C4D12697-629E-E327-FB18-D76F8E1D5DDD}"/>
              </a:ext>
            </a:extLst>
          </p:cNvPr>
          <p:cNvSpPr txBox="1"/>
          <p:nvPr/>
        </p:nvSpPr>
        <p:spPr>
          <a:xfrm>
            <a:off x="7231835" y="1987830"/>
            <a:ext cx="1833832" cy="369332"/>
          </a:xfrm>
          <a:prstGeom prst="rect">
            <a:avLst/>
          </a:prstGeom>
          <a:noFill/>
        </p:spPr>
        <p:txBody>
          <a:bodyPr wrap="square">
            <a:spAutoFit/>
          </a:bodyPr>
          <a:lstStyle/>
          <a:p>
            <a:r>
              <a:rPr lang="en-US" altLang="zh-CN" sz="1800" dirty="0">
                <a:solidFill>
                  <a:srgbClr val="00B050"/>
                </a:solidFill>
              </a:rPr>
              <a:t>Family Medicine</a:t>
            </a:r>
            <a:endParaRPr lang="en-US" sz="1800" dirty="0">
              <a:solidFill>
                <a:srgbClr val="00B050"/>
              </a:solidFill>
            </a:endParaRPr>
          </a:p>
        </p:txBody>
      </p:sp>
    </p:spTree>
    <p:extLst>
      <p:ext uri="{BB962C8B-B14F-4D97-AF65-F5344CB8AC3E}">
        <p14:creationId xmlns:p14="http://schemas.microsoft.com/office/powerpoint/2010/main" val="2978938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4872-1671-8AF7-3617-1BAC1EB59BDD}"/>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A945283B-394A-99C7-49C8-6F8EAFD12685}"/>
              </a:ext>
            </a:extLst>
          </p:cNvPr>
          <p:cNvSpPr>
            <a:spLocks noGrp="1"/>
          </p:cNvSpPr>
          <p:nvPr>
            <p:ph idx="1"/>
          </p:nvPr>
        </p:nvSpPr>
        <p:spPr/>
        <p:txBody>
          <a:bodyPr/>
          <a:lstStyle/>
          <a:p>
            <a:r>
              <a:rPr lang="en-US" dirty="0"/>
              <a:t>AI is transforming healthcare world and taking millions of jobs in the next 10 years.</a:t>
            </a:r>
          </a:p>
          <a:p>
            <a:r>
              <a:rPr lang="en-US" dirty="0"/>
              <a:t>There is one thing AI cannot do: Love.</a:t>
            </a:r>
          </a:p>
          <a:p>
            <a:r>
              <a:rPr lang="en-US" dirty="0"/>
              <a:t>My research study’s roadmap in an “AI and Healthcare” world, why important?</a:t>
            </a:r>
          </a:p>
          <a:p>
            <a:r>
              <a:rPr lang="en-US" dirty="0"/>
              <a:t>It is AI to liberate us from routine jobs, and It is health and care to remind what makes us as a human.</a:t>
            </a:r>
          </a:p>
          <a:p>
            <a:endParaRPr lang="en-US" dirty="0"/>
          </a:p>
        </p:txBody>
      </p:sp>
    </p:spTree>
    <p:extLst>
      <p:ext uri="{BB962C8B-B14F-4D97-AF65-F5344CB8AC3E}">
        <p14:creationId xmlns:p14="http://schemas.microsoft.com/office/powerpoint/2010/main" val="322834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In Healthcare Market Size Report, 2030">
            <a:extLst>
              <a:ext uri="{FF2B5EF4-FFF2-40B4-BE49-F238E27FC236}">
                <a16:creationId xmlns:a16="http://schemas.microsoft.com/office/drawing/2014/main" id="{E72BE147-00CD-5E79-D280-AE8CFD7E1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 y="395784"/>
            <a:ext cx="12174583" cy="635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6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1DF55-24B6-D02D-FD94-6FCC4DF11A63}"/>
              </a:ext>
            </a:extLst>
          </p:cNvPr>
          <p:cNvPicPr>
            <a:picLocks noChangeAspect="1"/>
          </p:cNvPicPr>
          <p:nvPr/>
        </p:nvPicPr>
        <p:blipFill>
          <a:blip r:embed="rId3"/>
          <a:stretch>
            <a:fillRect/>
          </a:stretch>
        </p:blipFill>
        <p:spPr>
          <a:xfrm>
            <a:off x="405246" y="1579418"/>
            <a:ext cx="7353354" cy="3595714"/>
          </a:xfrm>
          <a:prstGeom prst="rect">
            <a:avLst/>
          </a:prstGeom>
        </p:spPr>
      </p:pic>
      <p:pic>
        <p:nvPicPr>
          <p:cNvPr id="8" name="Picture 7">
            <a:extLst>
              <a:ext uri="{FF2B5EF4-FFF2-40B4-BE49-F238E27FC236}">
                <a16:creationId xmlns:a16="http://schemas.microsoft.com/office/drawing/2014/main" id="{089F16BB-63DA-E833-BA0F-A8487A72567A}"/>
              </a:ext>
            </a:extLst>
          </p:cNvPr>
          <p:cNvPicPr>
            <a:picLocks noChangeAspect="1"/>
          </p:cNvPicPr>
          <p:nvPr/>
        </p:nvPicPr>
        <p:blipFill>
          <a:blip r:embed="rId4"/>
          <a:stretch>
            <a:fillRect/>
          </a:stretch>
        </p:blipFill>
        <p:spPr>
          <a:xfrm>
            <a:off x="8626240" y="0"/>
            <a:ext cx="3077981" cy="6859646"/>
          </a:xfrm>
          <a:prstGeom prst="rect">
            <a:avLst/>
          </a:prstGeom>
        </p:spPr>
      </p:pic>
    </p:spTree>
    <p:extLst>
      <p:ext uri="{BB962C8B-B14F-4D97-AF65-F5344CB8AC3E}">
        <p14:creationId xmlns:p14="http://schemas.microsoft.com/office/powerpoint/2010/main" val="361165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Neural Networks? | IBM">
            <a:extLst>
              <a:ext uri="{FF2B5EF4-FFF2-40B4-BE49-F238E27FC236}">
                <a16:creationId xmlns:a16="http://schemas.microsoft.com/office/drawing/2014/main" id="{3399775B-10CA-3529-6D41-6F54DCED3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24"/>
          <a:stretch/>
        </p:blipFill>
        <p:spPr bwMode="auto">
          <a:xfrm>
            <a:off x="2738727" y="2000251"/>
            <a:ext cx="7070291" cy="3896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BB326D-A4A9-8F62-3476-E53D8D759749}"/>
              </a:ext>
            </a:extLst>
          </p:cNvPr>
          <p:cNvSpPr txBox="1"/>
          <p:nvPr/>
        </p:nvSpPr>
        <p:spPr>
          <a:xfrm>
            <a:off x="4135582" y="1054677"/>
            <a:ext cx="3791423" cy="830997"/>
          </a:xfrm>
          <a:prstGeom prst="rect">
            <a:avLst/>
          </a:prstGeom>
          <a:noFill/>
        </p:spPr>
        <p:txBody>
          <a:bodyPr wrap="none" rtlCol="0">
            <a:spAutoFit/>
          </a:bodyPr>
          <a:lstStyle/>
          <a:p>
            <a:r>
              <a:rPr lang="en-US" sz="4800" dirty="0"/>
              <a:t>Deep Learning</a:t>
            </a:r>
          </a:p>
        </p:txBody>
      </p:sp>
    </p:spTree>
    <p:extLst>
      <p:ext uri="{BB962C8B-B14F-4D97-AF65-F5344CB8AC3E}">
        <p14:creationId xmlns:p14="http://schemas.microsoft.com/office/powerpoint/2010/main" val="261744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are Neural Networks? | IBM">
            <a:extLst>
              <a:ext uri="{FF2B5EF4-FFF2-40B4-BE49-F238E27FC236}">
                <a16:creationId xmlns:a16="http://schemas.microsoft.com/office/drawing/2014/main" id="{F9345A5F-80B7-806A-A93E-CA188E5EF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24"/>
          <a:stretch/>
        </p:blipFill>
        <p:spPr bwMode="auto">
          <a:xfrm>
            <a:off x="4102043" y="2112841"/>
            <a:ext cx="3990716" cy="21993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lowers Recognition and Classification Using Deep Learning Model | by  saheed adeyemi | Medium">
            <a:extLst>
              <a:ext uri="{FF2B5EF4-FFF2-40B4-BE49-F238E27FC236}">
                <a16:creationId xmlns:a16="http://schemas.microsoft.com/office/drawing/2014/main" id="{41E851A4-558A-310E-1BA5-FACB1C80A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2" y="326884"/>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lowers Recognition and Classification Using Deep Learning Model | by  saheed adeyemi | Medium">
            <a:extLst>
              <a:ext uri="{FF2B5EF4-FFF2-40B4-BE49-F238E27FC236}">
                <a16:creationId xmlns:a16="http://schemas.microsoft.com/office/drawing/2014/main" id="{E8404707-3CD8-C282-6496-DE7C85E81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933" y="326884"/>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owers Recognition and Classification Using Deep Learning Model | by  saheed adeyemi | Medium">
            <a:extLst>
              <a:ext uri="{FF2B5EF4-FFF2-40B4-BE49-F238E27FC236}">
                <a16:creationId xmlns:a16="http://schemas.microsoft.com/office/drawing/2014/main" id="{9BBCB12F-2BA2-C7B3-3713-33BCB0904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2" y="1662546"/>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owers Recognition and Classification Using Deep Learning Model | by  saheed adeyemi | Medium">
            <a:extLst>
              <a:ext uri="{FF2B5EF4-FFF2-40B4-BE49-F238E27FC236}">
                <a16:creationId xmlns:a16="http://schemas.microsoft.com/office/drawing/2014/main" id="{44F4D119-DB81-D2D9-2E52-48D028CE0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932" y="1662546"/>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lowers Recognition and Classification Using Deep Learning Model | by  saheed adeyemi | Medium">
            <a:extLst>
              <a:ext uri="{FF2B5EF4-FFF2-40B4-BE49-F238E27FC236}">
                <a16:creationId xmlns:a16="http://schemas.microsoft.com/office/drawing/2014/main" id="{890B26B5-0C4B-C2F4-8C9F-8F2C2DEF1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0" y="2998208"/>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lowers Recognition and Classification Using Deep Learning Model | by  saheed adeyemi | Medium">
            <a:extLst>
              <a:ext uri="{FF2B5EF4-FFF2-40B4-BE49-F238E27FC236}">
                <a16:creationId xmlns:a16="http://schemas.microsoft.com/office/drawing/2014/main" id="{0CE300FC-CB41-B4B0-F6E7-215F61ECF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602" y="2998208"/>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lowers Recognition and Classification Using Deep Learning Model | by  saheed adeyemi | Medium">
            <a:extLst>
              <a:ext uri="{FF2B5EF4-FFF2-40B4-BE49-F238E27FC236}">
                <a16:creationId xmlns:a16="http://schemas.microsoft.com/office/drawing/2014/main" id="{1161BF82-3CA0-4D16-B51F-9EB8833D0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9" y="4333870"/>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lowers Recognition and Classification Using Deep Learning Model | by  saheed adeyemi | Medium">
            <a:extLst>
              <a:ext uri="{FF2B5EF4-FFF2-40B4-BE49-F238E27FC236}">
                <a16:creationId xmlns:a16="http://schemas.microsoft.com/office/drawing/2014/main" id="{D5C9CC26-7593-A95F-EA70-55B1F360F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601" y="4333870"/>
            <a:ext cx="1801331" cy="1335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oodroot Flowers - Growing Information And Facts About Bloodroot Plant">
            <a:extLst>
              <a:ext uri="{FF2B5EF4-FFF2-40B4-BE49-F238E27FC236}">
                <a16:creationId xmlns:a16="http://schemas.microsoft.com/office/drawing/2014/main" id="{9056DA01-F107-1E27-800D-A97C20BCC4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765" t="25707" r="6950" b="7854"/>
          <a:stretch/>
        </p:blipFill>
        <p:spPr bwMode="auto">
          <a:xfrm>
            <a:off x="8981516" y="440605"/>
            <a:ext cx="2758787" cy="21057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BDAB95A-EA9B-DEFD-1A7A-25EDF9C9412B}"/>
              </a:ext>
            </a:extLst>
          </p:cNvPr>
          <p:cNvSpPr txBox="1"/>
          <p:nvPr/>
        </p:nvSpPr>
        <p:spPr>
          <a:xfrm>
            <a:off x="9795011" y="2564594"/>
            <a:ext cx="1319207" cy="584775"/>
          </a:xfrm>
          <a:prstGeom prst="rect">
            <a:avLst/>
          </a:prstGeom>
          <a:noFill/>
        </p:spPr>
        <p:txBody>
          <a:bodyPr wrap="none" rtlCol="0">
            <a:spAutoFit/>
          </a:bodyPr>
          <a:lstStyle/>
          <a:p>
            <a:r>
              <a:rPr lang="en-US" sz="3200" dirty="0"/>
              <a:t>Flower</a:t>
            </a:r>
          </a:p>
        </p:txBody>
      </p:sp>
      <p:pic>
        <p:nvPicPr>
          <p:cNvPr id="4104" name="Picture 8" descr="Planting and caring for orange trees: - Mein schöner Garten">
            <a:extLst>
              <a:ext uri="{FF2B5EF4-FFF2-40B4-BE49-F238E27FC236}">
                <a16:creationId xmlns:a16="http://schemas.microsoft.com/office/drawing/2014/main" id="{78C243AD-9605-406D-D374-956E0D187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832" y="831705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Oranges: Nutrition, health benefits &amp; risks | Live Science">
            <a:extLst>
              <a:ext uri="{FF2B5EF4-FFF2-40B4-BE49-F238E27FC236}">
                <a16:creationId xmlns:a16="http://schemas.microsoft.com/office/drawing/2014/main" id="{C964CA65-EED4-231D-36C6-A03669A98D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838"/>
          <a:stretch/>
        </p:blipFill>
        <p:spPr bwMode="auto">
          <a:xfrm>
            <a:off x="8981516" y="3872178"/>
            <a:ext cx="2758787" cy="1911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8EA6392-8FE2-CAA0-2D33-E22B9D26A46F}"/>
              </a:ext>
            </a:extLst>
          </p:cNvPr>
          <p:cNvSpPr txBox="1"/>
          <p:nvPr/>
        </p:nvSpPr>
        <p:spPr>
          <a:xfrm>
            <a:off x="9345440" y="5783699"/>
            <a:ext cx="2030941" cy="584775"/>
          </a:xfrm>
          <a:prstGeom prst="rect">
            <a:avLst/>
          </a:prstGeom>
          <a:noFill/>
        </p:spPr>
        <p:txBody>
          <a:bodyPr wrap="none" rtlCol="0">
            <a:spAutoFit/>
          </a:bodyPr>
          <a:lstStyle/>
          <a:p>
            <a:r>
              <a:rPr lang="en-US" sz="3200" dirty="0"/>
              <a:t>Not Flower</a:t>
            </a:r>
          </a:p>
        </p:txBody>
      </p:sp>
      <p:cxnSp>
        <p:nvCxnSpPr>
          <p:cNvPr id="18" name="Straight Arrow Connector 17">
            <a:extLst>
              <a:ext uri="{FF2B5EF4-FFF2-40B4-BE49-F238E27FC236}">
                <a16:creationId xmlns:a16="http://schemas.microsoft.com/office/drawing/2014/main" id="{F8133B97-C0BE-4299-A795-8954B50506CB}"/>
              </a:ext>
            </a:extLst>
          </p:cNvPr>
          <p:cNvCxnSpPr>
            <a:cxnSpLocks/>
          </p:cNvCxnSpPr>
          <p:nvPr/>
        </p:nvCxnSpPr>
        <p:spPr>
          <a:xfrm>
            <a:off x="3766705" y="950768"/>
            <a:ext cx="414790" cy="975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AC0B74-E8B4-3CF7-3233-F24291EB4694}"/>
              </a:ext>
            </a:extLst>
          </p:cNvPr>
          <p:cNvCxnSpPr>
            <a:cxnSpLocks/>
          </p:cNvCxnSpPr>
          <p:nvPr/>
        </p:nvCxnSpPr>
        <p:spPr>
          <a:xfrm>
            <a:off x="3715072" y="2330377"/>
            <a:ext cx="493246" cy="215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281D3F-22F8-3FC5-03E9-36A5DBED0CA5}"/>
              </a:ext>
            </a:extLst>
          </p:cNvPr>
          <p:cNvCxnSpPr>
            <a:cxnSpLocks/>
          </p:cNvCxnSpPr>
          <p:nvPr/>
        </p:nvCxnSpPr>
        <p:spPr>
          <a:xfrm>
            <a:off x="3715072" y="2998208"/>
            <a:ext cx="4664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1BF58D5-433A-2CD1-3CB2-7D619CCB6F0A}"/>
              </a:ext>
            </a:extLst>
          </p:cNvPr>
          <p:cNvCxnSpPr>
            <a:cxnSpLocks/>
          </p:cNvCxnSpPr>
          <p:nvPr/>
        </p:nvCxnSpPr>
        <p:spPr>
          <a:xfrm flipV="1">
            <a:off x="3715072" y="3517567"/>
            <a:ext cx="466423" cy="269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2EA2F-F0D7-E876-84E9-E524C03176FE}"/>
              </a:ext>
            </a:extLst>
          </p:cNvPr>
          <p:cNvCxnSpPr>
            <a:cxnSpLocks/>
          </p:cNvCxnSpPr>
          <p:nvPr/>
        </p:nvCxnSpPr>
        <p:spPr>
          <a:xfrm flipV="1">
            <a:off x="3715072" y="4114800"/>
            <a:ext cx="493246" cy="13607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BD513DC-ABBC-42BF-C022-1C15845ECD1A}"/>
              </a:ext>
            </a:extLst>
          </p:cNvPr>
          <p:cNvCxnSpPr>
            <a:cxnSpLocks/>
          </p:cNvCxnSpPr>
          <p:nvPr/>
        </p:nvCxnSpPr>
        <p:spPr>
          <a:xfrm flipV="1">
            <a:off x="8078932" y="1761768"/>
            <a:ext cx="613063" cy="702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0C2C92-87DE-44D1-EF65-0C31841C66E7}"/>
              </a:ext>
            </a:extLst>
          </p:cNvPr>
          <p:cNvCxnSpPr>
            <a:cxnSpLocks/>
          </p:cNvCxnSpPr>
          <p:nvPr/>
        </p:nvCxnSpPr>
        <p:spPr>
          <a:xfrm>
            <a:off x="8118966" y="3666039"/>
            <a:ext cx="708111" cy="710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0F342E-E20C-07DD-8838-161D8A2F04C0}"/>
              </a:ext>
            </a:extLst>
          </p:cNvPr>
          <p:cNvSpPr txBox="1"/>
          <p:nvPr/>
        </p:nvSpPr>
        <p:spPr>
          <a:xfrm>
            <a:off x="54145" y="5783700"/>
            <a:ext cx="3641574" cy="584775"/>
          </a:xfrm>
          <a:prstGeom prst="rect">
            <a:avLst/>
          </a:prstGeom>
          <a:noFill/>
        </p:spPr>
        <p:txBody>
          <a:bodyPr wrap="none" rtlCol="0">
            <a:spAutoFit/>
          </a:bodyPr>
          <a:lstStyle/>
          <a:p>
            <a:r>
              <a:rPr lang="en-US" sz="3200" dirty="0"/>
              <a:t>Flower image corpus</a:t>
            </a:r>
          </a:p>
        </p:txBody>
      </p:sp>
    </p:spTree>
    <p:extLst>
      <p:ext uri="{BB962C8B-B14F-4D97-AF65-F5344CB8AC3E}">
        <p14:creationId xmlns:p14="http://schemas.microsoft.com/office/powerpoint/2010/main" val="194706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are Neural Networks? | IBM">
            <a:extLst>
              <a:ext uri="{FF2B5EF4-FFF2-40B4-BE49-F238E27FC236}">
                <a16:creationId xmlns:a16="http://schemas.microsoft.com/office/drawing/2014/main" id="{EB9D792F-A41E-1A6D-993A-E81AA834A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24"/>
          <a:stretch/>
        </p:blipFill>
        <p:spPr bwMode="auto">
          <a:xfrm>
            <a:off x="4102043" y="2112841"/>
            <a:ext cx="3990716" cy="219930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rowsy Driving: Asleep at the Wheel">
            <a:extLst>
              <a:ext uri="{FF2B5EF4-FFF2-40B4-BE49-F238E27FC236}">
                <a16:creationId xmlns:a16="http://schemas.microsoft.com/office/drawing/2014/main" id="{AA47C629-B5F3-A40F-74B3-AF1C6F71A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213" y="1887682"/>
            <a:ext cx="3472295" cy="23056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dge Official Site – Muscle Cars &amp; Sports Cars">
            <a:extLst>
              <a:ext uri="{FF2B5EF4-FFF2-40B4-BE49-F238E27FC236}">
                <a16:creationId xmlns:a16="http://schemas.microsoft.com/office/drawing/2014/main" id="{0797F816-85D9-5ACC-6736-4E97D3F2B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3128" y="1183289"/>
            <a:ext cx="929552" cy="92955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edestrian Program | ddot">
            <a:extLst>
              <a:ext uri="{FF2B5EF4-FFF2-40B4-BE49-F238E27FC236}">
                <a16:creationId xmlns:a16="http://schemas.microsoft.com/office/drawing/2014/main" id="{EFA1E439-551F-3266-B833-68B17E03E4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121" y="2020596"/>
            <a:ext cx="2218555" cy="147634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30,000+ Pedestrian Pictures | Download Free Images on Unsplash">
            <a:extLst>
              <a:ext uri="{FF2B5EF4-FFF2-40B4-BE49-F238E27FC236}">
                <a16:creationId xmlns:a16="http://schemas.microsoft.com/office/drawing/2014/main" id="{A00E7922-9FDB-007D-0DAF-B318E1F16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357" y="1167624"/>
            <a:ext cx="1270649" cy="84555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WallPops WPK0617 Road Signs Wall Art Kit, Multicolor - Decorative Wall  Appliques - Amazon.com">
            <a:extLst>
              <a:ext uri="{FF2B5EF4-FFF2-40B4-BE49-F238E27FC236}">
                <a16:creationId xmlns:a16="http://schemas.microsoft.com/office/drawing/2014/main" id="{8A011511-5D04-609C-28ED-8CF0F37C2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236" y="2519414"/>
            <a:ext cx="1917346" cy="192590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The US Road Signs That Drivers Commonly Misread">
            <a:extLst>
              <a:ext uri="{FF2B5EF4-FFF2-40B4-BE49-F238E27FC236}">
                <a16:creationId xmlns:a16="http://schemas.microsoft.com/office/drawing/2014/main" id="{1D2392E8-9C6A-B70D-C0E8-A7C6B026F9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0945" y="3586389"/>
            <a:ext cx="1801735" cy="94155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oad Signs Are Incredibly Vague, But These Suggestions Should Clear 'Em  Right Up">
            <a:extLst>
              <a:ext uri="{FF2B5EF4-FFF2-40B4-BE49-F238E27FC236}">
                <a16:creationId xmlns:a16="http://schemas.microsoft.com/office/drawing/2014/main" id="{BBF07FA2-0B86-68F0-C0AB-8D4C99EBEE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720" y="5474241"/>
            <a:ext cx="1559502" cy="77975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Sierra National Forest - Home">
            <a:extLst>
              <a:ext uri="{FF2B5EF4-FFF2-40B4-BE49-F238E27FC236}">
                <a16:creationId xmlns:a16="http://schemas.microsoft.com/office/drawing/2014/main" id="{2621AFD3-5B33-7A51-6371-7BB7C4DA8D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984" y="4471708"/>
            <a:ext cx="1233487" cy="92392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ROAD CONDITIONS - Lake Gregory Weather">
            <a:extLst>
              <a:ext uri="{FF2B5EF4-FFF2-40B4-BE49-F238E27FC236}">
                <a16:creationId xmlns:a16="http://schemas.microsoft.com/office/drawing/2014/main" id="{2610CB0A-B0E1-FC1E-1FA0-FE4C5AA648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9923" y="1084625"/>
            <a:ext cx="1483842" cy="83095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Driving - Wikipedia">
            <a:extLst>
              <a:ext uri="{FF2B5EF4-FFF2-40B4-BE49-F238E27FC236}">
                <a16:creationId xmlns:a16="http://schemas.microsoft.com/office/drawing/2014/main" id="{1B4327A1-1E7E-058D-D295-B933C41B9E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8221" y="4404169"/>
            <a:ext cx="1319427" cy="991464"/>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ips for Driving in a Big City - NewRoads">
            <a:extLst>
              <a:ext uri="{FF2B5EF4-FFF2-40B4-BE49-F238E27FC236}">
                <a16:creationId xmlns:a16="http://schemas.microsoft.com/office/drawing/2014/main" id="{6E20596B-7BB6-038A-F504-4A4CA8C8C7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4248" y="5125406"/>
            <a:ext cx="1319428" cy="77846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Driving in New Zealand | 100% Pure New Zealand">
            <a:extLst>
              <a:ext uri="{FF2B5EF4-FFF2-40B4-BE49-F238E27FC236}">
                <a16:creationId xmlns:a16="http://schemas.microsoft.com/office/drawing/2014/main" id="{FF076C60-A9F1-1D39-7BDA-FD1A9E3BE2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9202" y="260370"/>
            <a:ext cx="1543050" cy="530423"/>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Night Driving and Headlight Glare | State Farm®">
            <a:extLst>
              <a:ext uri="{FF2B5EF4-FFF2-40B4-BE49-F238E27FC236}">
                <a16:creationId xmlns:a16="http://schemas.microsoft.com/office/drawing/2014/main" id="{BCBD9B5A-77EF-1382-8323-1C51CCD06C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1316" y="64248"/>
            <a:ext cx="469175" cy="263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Night Driving and Headlight Glare | State Farm®">
            <a:extLst>
              <a:ext uri="{FF2B5EF4-FFF2-40B4-BE49-F238E27FC236}">
                <a16:creationId xmlns:a16="http://schemas.microsoft.com/office/drawing/2014/main" id="{483457F2-DD51-AEC0-4E33-7E2A026A69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7956" y="4605557"/>
            <a:ext cx="413029" cy="231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8" descr="Night Driving and Headlight Glare | State Farm®">
            <a:extLst>
              <a:ext uri="{FF2B5EF4-FFF2-40B4-BE49-F238E27FC236}">
                <a16:creationId xmlns:a16="http://schemas.microsoft.com/office/drawing/2014/main" id="{5451DD10-6305-7936-F83E-FCBD517458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323" y="5433420"/>
            <a:ext cx="826058" cy="463694"/>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3,817,500 Driving Images, Stock Photos &amp; Vectors | Shutterstock">
            <a:extLst>
              <a:ext uri="{FF2B5EF4-FFF2-40B4-BE49-F238E27FC236}">
                <a16:creationId xmlns:a16="http://schemas.microsoft.com/office/drawing/2014/main" id="{D717CBAC-CF9C-309F-DEEA-9A957589953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3256311" y="572597"/>
            <a:ext cx="663186" cy="4828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0" descr="3,817,500 Driving Images, Stock Photos &amp; Vectors | Shutterstock">
            <a:extLst>
              <a:ext uri="{FF2B5EF4-FFF2-40B4-BE49-F238E27FC236}">
                <a16:creationId xmlns:a16="http://schemas.microsoft.com/office/drawing/2014/main" id="{9BFA25C1-E972-6F12-B1E3-DDC20F2A57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164323" y="572597"/>
            <a:ext cx="531581" cy="3870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3,817,500 Driving Images, Stock Photos &amp; Vectors | Shutterstock">
            <a:extLst>
              <a:ext uri="{FF2B5EF4-FFF2-40B4-BE49-F238E27FC236}">
                <a16:creationId xmlns:a16="http://schemas.microsoft.com/office/drawing/2014/main" id="{761111C8-3BBF-8466-F169-6412328E4AC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964197" y="2092938"/>
            <a:ext cx="557424" cy="405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0" descr="3,817,500 Driving Images, Stock Photos &amp; Vectors | Shutterstock">
            <a:extLst>
              <a:ext uri="{FF2B5EF4-FFF2-40B4-BE49-F238E27FC236}">
                <a16:creationId xmlns:a16="http://schemas.microsoft.com/office/drawing/2014/main" id="{F9904D93-0B9C-FAB8-E6F0-A11BBBBB8FD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177420" y="5015967"/>
            <a:ext cx="453858" cy="330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3,817,500 Driving Images, Stock Photos &amp; Vectors | Shutterstock">
            <a:extLst>
              <a:ext uri="{FF2B5EF4-FFF2-40B4-BE49-F238E27FC236}">
                <a16:creationId xmlns:a16="http://schemas.microsoft.com/office/drawing/2014/main" id="{5FA0F9EC-FF26-58FD-E026-16AB94F1A78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26720" y="3831826"/>
            <a:ext cx="315829" cy="2299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odge Official Site – Muscle Cars &amp; Sports Cars">
            <a:extLst>
              <a:ext uri="{FF2B5EF4-FFF2-40B4-BE49-F238E27FC236}">
                <a16:creationId xmlns:a16="http://schemas.microsoft.com/office/drawing/2014/main" id="{C4750DB6-2C93-3104-94B4-A3F40A998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985" y="2152668"/>
            <a:ext cx="311294" cy="3112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ROAD CONDITIONS - Lake Gregory Weather">
            <a:extLst>
              <a:ext uri="{FF2B5EF4-FFF2-40B4-BE49-F238E27FC236}">
                <a16:creationId xmlns:a16="http://schemas.microsoft.com/office/drawing/2014/main" id="{A0210DE1-ACED-348E-271E-88ED16B64F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7035" y="4617387"/>
            <a:ext cx="536258" cy="300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Night Driving and Headlight Glare | State Farm®">
            <a:extLst>
              <a:ext uri="{FF2B5EF4-FFF2-40B4-BE49-F238E27FC236}">
                <a16:creationId xmlns:a16="http://schemas.microsoft.com/office/drawing/2014/main" id="{654B6F6E-F7F7-C7A9-35E2-6F8315415B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87" y="2089597"/>
            <a:ext cx="413029" cy="2318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0" descr="3,817,500 Driving Images, Stock Photos &amp; Vectors | Shutterstock">
            <a:extLst>
              <a:ext uri="{FF2B5EF4-FFF2-40B4-BE49-F238E27FC236}">
                <a16:creationId xmlns:a16="http://schemas.microsoft.com/office/drawing/2014/main" id="{5F318514-0AC6-F37D-FBA9-8AC67C9313C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9775"/>
          <a:stretch/>
        </p:blipFill>
        <p:spPr bwMode="auto">
          <a:xfrm>
            <a:off x="1360442" y="697611"/>
            <a:ext cx="531581" cy="3870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Road Signs Are Incredibly Vague, But These Suggestions Should Clear 'Em  Right Up">
            <a:extLst>
              <a:ext uri="{FF2B5EF4-FFF2-40B4-BE49-F238E27FC236}">
                <a16:creationId xmlns:a16="http://schemas.microsoft.com/office/drawing/2014/main" id="{B2CB95B7-EFEE-9DE8-0D36-89C081DFA4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1084" y="457611"/>
            <a:ext cx="980728" cy="4903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2067FC7-0019-3CAE-BDCF-DA04C30A38BB}"/>
              </a:ext>
            </a:extLst>
          </p:cNvPr>
          <p:cNvSpPr txBox="1"/>
          <p:nvPr/>
        </p:nvSpPr>
        <p:spPr>
          <a:xfrm>
            <a:off x="184634" y="6175564"/>
            <a:ext cx="3666388" cy="584775"/>
          </a:xfrm>
          <a:prstGeom prst="rect">
            <a:avLst/>
          </a:prstGeom>
          <a:noFill/>
        </p:spPr>
        <p:txBody>
          <a:bodyPr wrap="none" rtlCol="0">
            <a:spAutoFit/>
          </a:bodyPr>
          <a:lstStyle/>
          <a:p>
            <a:r>
              <a:rPr lang="en-US" sz="3200" dirty="0"/>
              <a:t>Video/sensor images</a:t>
            </a:r>
          </a:p>
        </p:txBody>
      </p:sp>
      <p:sp>
        <p:nvSpPr>
          <p:cNvPr id="17" name="TextBox 16">
            <a:extLst>
              <a:ext uri="{FF2B5EF4-FFF2-40B4-BE49-F238E27FC236}">
                <a16:creationId xmlns:a16="http://schemas.microsoft.com/office/drawing/2014/main" id="{0315EEFD-C8CB-30EC-BF04-CC03CAB5B4DF}"/>
              </a:ext>
            </a:extLst>
          </p:cNvPr>
          <p:cNvSpPr txBox="1"/>
          <p:nvPr/>
        </p:nvSpPr>
        <p:spPr>
          <a:xfrm>
            <a:off x="8861756" y="4252629"/>
            <a:ext cx="2262927" cy="584775"/>
          </a:xfrm>
          <a:prstGeom prst="rect">
            <a:avLst/>
          </a:prstGeom>
          <a:noFill/>
        </p:spPr>
        <p:txBody>
          <a:bodyPr wrap="none" rtlCol="0">
            <a:spAutoFit/>
          </a:bodyPr>
          <a:lstStyle/>
          <a:p>
            <a:r>
              <a:rPr lang="en-US" sz="3200" dirty="0"/>
              <a:t>Auto Driving</a:t>
            </a:r>
          </a:p>
        </p:txBody>
      </p:sp>
    </p:spTree>
    <p:extLst>
      <p:ext uri="{BB962C8B-B14F-4D97-AF65-F5344CB8AC3E}">
        <p14:creationId xmlns:p14="http://schemas.microsoft.com/office/powerpoint/2010/main" val="370254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are Neural Networks? | IBM">
            <a:extLst>
              <a:ext uri="{FF2B5EF4-FFF2-40B4-BE49-F238E27FC236}">
                <a16:creationId xmlns:a16="http://schemas.microsoft.com/office/drawing/2014/main" id="{91F41B02-3077-4661-D217-CDB820325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24"/>
          <a:stretch/>
        </p:blipFill>
        <p:spPr bwMode="auto">
          <a:xfrm>
            <a:off x="4100642" y="1110118"/>
            <a:ext cx="3990716" cy="219930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amples of each class of the CXR dataset. From left to right, sets of... |  Download Scientific Diagram">
            <a:extLst>
              <a:ext uri="{FF2B5EF4-FFF2-40B4-BE49-F238E27FC236}">
                <a16:creationId xmlns:a16="http://schemas.microsoft.com/office/drawing/2014/main" id="{71A1F63B-90B6-4A03-F8D0-1DB36636B1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2"/>
          <a:stretch/>
        </p:blipFill>
        <p:spPr bwMode="auto">
          <a:xfrm>
            <a:off x="203912" y="671992"/>
            <a:ext cx="3588420" cy="1440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amples of each class of the CXR dataset. From left to right, sets of... |  Download Scientific Diagram">
            <a:extLst>
              <a:ext uri="{FF2B5EF4-FFF2-40B4-BE49-F238E27FC236}">
                <a16:creationId xmlns:a16="http://schemas.microsoft.com/office/drawing/2014/main" id="{20C87E24-E786-C1BD-0398-1A3DF223D1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2"/>
          <a:stretch/>
        </p:blipFill>
        <p:spPr bwMode="auto">
          <a:xfrm>
            <a:off x="203912" y="2107646"/>
            <a:ext cx="3588420" cy="14408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amples of each class of the CXR dataset. From left to right, sets of... |  Download Scientific Diagram">
            <a:extLst>
              <a:ext uri="{FF2B5EF4-FFF2-40B4-BE49-F238E27FC236}">
                <a16:creationId xmlns:a16="http://schemas.microsoft.com/office/drawing/2014/main" id="{055B2776-CD2A-F30C-20FE-033BC4602D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2"/>
          <a:stretch/>
        </p:blipFill>
        <p:spPr bwMode="auto">
          <a:xfrm>
            <a:off x="203912" y="3539847"/>
            <a:ext cx="3588420" cy="14408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mples of each class of the CXR dataset. From left to right, sets of... |  Download Scientific Diagram">
            <a:extLst>
              <a:ext uri="{FF2B5EF4-FFF2-40B4-BE49-F238E27FC236}">
                <a16:creationId xmlns:a16="http://schemas.microsoft.com/office/drawing/2014/main" id="{69B4BC38-AE76-442D-E4FD-161E262E67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2"/>
          <a:stretch/>
        </p:blipFill>
        <p:spPr bwMode="auto">
          <a:xfrm>
            <a:off x="203912" y="4966853"/>
            <a:ext cx="3588420" cy="1440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Mathematics | Free Full-Text | Fast COVID-19 and Pneumonia Classification  Using Chest X-ray Images">
            <a:extLst>
              <a:ext uri="{FF2B5EF4-FFF2-40B4-BE49-F238E27FC236}">
                <a16:creationId xmlns:a16="http://schemas.microsoft.com/office/drawing/2014/main" id="{0F8C44CD-D102-63FB-AD5A-560E5E6B96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77" b="9864"/>
          <a:stretch/>
        </p:blipFill>
        <p:spPr bwMode="auto">
          <a:xfrm>
            <a:off x="8764732" y="3539847"/>
            <a:ext cx="2591911" cy="26003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xemple normal and pneumonia. | Download Scientific Diagram">
            <a:extLst>
              <a:ext uri="{FF2B5EF4-FFF2-40B4-BE49-F238E27FC236}">
                <a16:creationId xmlns:a16="http://schemas.microsoft.com/office/drawing/2014/main" id="{6D5B861B-6FD2-72DC-7F3F-8EC17D0543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716" b="11545"/>
          <a:stretch/>
        </p:blipFill>
        <p:spPr bwMode="auto">
          <a:xfrm>
            <a:off x="8764732" y="375372"/>
            <a:ext cx="2543243" cy="2311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F2A9641-95C7-6FDE-BE40-1A9DCD69C521}"/>
              </a:ext>
            </a:extLst>
          </p:cNvPr>
          <p:cNvSpPr txBox="1"/>
          <p:nvPr/>
        </p:nvSpPr>
        <p:spPr>
          <a:xfrm>
            <a:off x="9618899" y="2795155"/>
            <a:ext cx="883575" cy="369332"/>
          </a:xfrm>
          <a:prstGeom prst="rect">
            <a:avLst/>
          </a:prstGeom>
          <a:noFill/>
        </p:spPr>
        <p:txBody>
          <a:bodyPr wrap="none" rtlCol="0">
            <a:spAutoFit/>
          </a:bodyPr>
          <a:lstStyle/>
          <a:p>
            <a:r>
              <a:rPr lang="en-US" dirty="0"/>
              <a:t>Normal</a:t>
            </a:r>
          </a:p>
        </p:txBody>
      </p:sp>
      <p:sp>
        <p:nvSpPr>
          <p:cNvPr id="13" name="TextBox 12">
            <a:extLst>
              <a:ext uri="{FF2B5EF4-FFF2-40B4-BE49-F238E27FC236}">
                <a16:creationId xmlns:a16="http://schemas.microsoft.com/office/drawing/2014/main" id="{FD0E9849-C2E6-8D1A-0E7A-18AF6C785991}"/>
              </a:ext>
            </a:extLst>
          </p:cNvPr>
          <p:cNvSpPr txBox="1"/>
          <p:nvPr/>
        </p:nvSpPr>
        <p:spPr>
          <a:xfrm>
            <a:off x="9495940" y="6101606"/>
            <a:ext cx="1253869" cy="369332"/>
          </a:xfrm>
          <a:prstGeom prst="rect">
            <a:avLst/>
          </a:prstGeom>
          <a:noFill/>
        </p:spPr>
        <p:txBody>
          <a:bodyPr wrap="none" rtlCol="0">
            <a:spAutoFit/>
          </a:bodyPr>
          <a:lstStyle/>
          <a:p>
            <a:r>
              <a:rPr lang="en-US" dirty="0"/>
              <a:t>Pneumonia</a:t>
            </a:r>
          </a:p>
        </p:txBody>
      </p:sp>
      <p:sp>
        <p:nvSpPr>
          <p:cNvPr id="14" name="TextBox 13">
            <a:extLst>
              <a:ext uri="{FF2B5EF4-FFF2-40B4-BE49-F238E27FC236}">
                <a16:creationId xmlns:a16="http://schemas.microsoft.com/office/drawing/2014/main" id="{1EDF3A1A-7E37-5AFC-EF01-7C24097861B3}"/>
              </a:ext>
            </a:extLst>
          </p:cNvPr>
          <p:cNvSpPr txBox="1"/>
          <p:nvPr/>
        </p:nvSpPr>
        <p:spPr>
          <a:xfrm>
            <a:off x="5092933" y="3244334"/>
            <a:ext cx="1807033" cy="369332"/>
          </a:xfrm>
          <a:prstGeom prst="rect">
            <a:avLst/>
          </a:prstGeom>
          <a:noFill/>
        </p:spPr>
        <p:txBody>
          <a:bodyPr wrap="none" rtlCol="0">
            <a:spAutoFit/>
          </a:bodyPr>
          <a:lstStyle/>
          <a:p>
            <a:r>
              <a:rPr lang="en-US" dirty="0"/>
              <a:t>Computer’s brain</a:t>
            </a:r>
          </a:p>
        </p:txBody>
      </p:sp>
      <p:sp>
        <p:nvSpPr>
          <p:cNvPr id="15" name="TextBox 14">
            <a:extLst>
              <a:ext uri="{FF2B5EF4-FFF2-40B4-BE49-F238E27FC236}">
                <a16:creationId xmlns:a16="http://schemas.microsoft.com/office/drawing/2014/main" id="{FD258F25-179A-8913-9229-2CF76D906999}"/>
              </a:ext>
            </a:extLst>
          </p:cNvPr>
          <p:cNvSpPr txBox="1"/>
          <p:nvPr/>
        </p:nvSpPr>
        <p:spPr>
          <a:xfrm>
            <a:off x="5100772" y="5916940"/>
            <a:ext cx="1824923" cy="369332"/>
          </a:xfrm>
          <a:prstGeom prst="rect">
            <a:avLst/>
          </a:prstGeom>
          <a:noFill/>
        </p:spPr>
        <p:txBody>
          <a:bodyPr wrap="none" rtlCol="0">
            <a:spAutoFit/>
          </a:bodyPr>
          <a:lstStyle/>
          <a:p>
            <a:r>
              <a:rPr lang="en-US" dirty="0"/>
              <a:t>Physician’s brain?</a:t>
            </a:r>
          </a:p>
        </p:txBody>
      </p:sp>
      <p:sp>
        <p:nvSpPr>
          <p:cNvPr id="16" name="TextBox 15">
            <a:extLst>
              <a:ext uri="{FF2B5EF4-FFF2-40B4-BE49-F238E27FC236}">
                <a16:creationId xmlns:a16="http://schemas.microsoft.com/office/drawing/2014/main" id="{84F8987C-FBD7-BD94-5E41-E38BB95721B6}"/>
              </a:ext>
            </a:extLst>
          </p:cNvPr>
          <p:cNvSpPr txBox="1"/>
          <p:nvPr/>
        </p:nvSpPr>
        <p:spPr>
          <a:xfrm>
            <a:off x="5786167" y="3539847"/>
            <a:ext cx="420564" cy="369332"/>
          </a:xfrm>
          <a:prstGeom prst="rect">
            <a:avLst/>
          </a:prstGeom>
          <a:noFill/>
        </p:spPr>
        <p:txBody>
          <a:bodyPr wrap="none" rtlCol="0">
            <a:spAutoFit/>
          </a:bodyPr>
          <a:lstStyle/>
          <a:p>
            <a:r>
              <a:rPr lang="en-US" dirty="0"/>
              <a:t>VS</a:t>
            </a:r>
          </a:p>
        </p:txBody>
      </p:sp>
      <p:pic>
        <p:nvPicPr>
          <p:cNvPr id="6152" name="Picture 8" descr="Brain Basics: Know Your Brain | National Institute of Neurological  Disorders and Stroke">
            <a:extLst>
              <a:ext uri="{FF2B5EF4-FFF2-40B4-BE49-F238E27FC236}">
                <a16:creationId xmlns:a16="http://schemas.microsoft.com/office/drawing/2014/main" id="{1BCE11E3-52A2-92A7-DB79-0C25723E62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7531" y="4101012"/>
            <a:ext cx="20955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44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istopathology of some major organs tested after treatment with the... |  Download Scientific Diagram">
            <a:extLst>
              <a:ext uri="{FF2B5EF4-FFF2-40B4-BE49-F238E27FC236}">
                <a16:creationId xmlns:a16="http://schemas.microsoft.com/office/drawing/2014/main" id="{A69E5DB9-2102-0235-E137-F3F898D44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7" t="4504" r="-12177" b="587"/>
          <a:stretch/>
        </p:blipFill>
        <p:spPr bwMode="auto">
          <a:xfrm>
            <a:off x="994499" y="502012"/>
            <a:ext cx="2472166" cy="2017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istopathology of some major organs tested after treatment with the... |  Download Scientific Diagram">
            <a:extLst>
              <a:ext uri="{FF2B5EF4-FFF2-40B4-BE49-F238E27FC236}">
                <a16:creationId xmlns:a16="http://schemas.microsoft.com/office/drawing/2014/main" id="{95CB2E08-CAB6-D1FF-0440-CD74D5245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7" t="4504" r="-12177" b="587"/>
          <a:stretch/>
        </p:blipFill>
        <p:spPr bwMode="auto">
          <a:xfrm>
            <a:off x="994499" y="2519795"/>
            <a:ext cx="2472166" cy="20177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istopathology of some major organs tested after treatment with the... |  Download Scientific Diagram">
            <a:extLst>
              <a:ext uri="{FF2B5EF4-FFF2-40B4-BE49-F238E27FC236}">
                <a16:creationId xmlns:a16="http://schemas.microsoft.com/office/drawing/2014/main" id="{D2071CB4-23D5-BB5D-8C77-A26C28D3B5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77" t="4504" r="-12177" b="587"/>
          <a:stretch/>
        </p:blipFill>
        <p:spPr bwMode="auto">
          <a:xfrm>
            <a:off x="994499" y="4537578"/>
            <a:ext cx="2472166" cy="201778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reast cancer classification with Keras and Deep Learning - PyImageSearch">
            <a:extLst>
              <a:ext uri="{FF2B5EF4-FFF2-40B4-BE49-F238E27FC236}">
                <a16:creationId xmlns:a16="http://schemas.microsoft.com/office/drawing/2014/main" id="{10EA42AE-F0C6-C689-7693-3FE1D2016D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76" t="11089"/>
          <a:stretch/>
        </p:blipFill>
        <p:spPr bwMode="auto">
          <a:xfrm>
            <a:off x="8574924" y="603881"/>
            <a:ext cx="2824596" cy="22357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reast cancer classification with Keras and Deep Learning - PyImageSearch">
            <a:extLst>
              <a:ext uri="{FF2B5EF4-FFF2-40B4-BE49-F238E27FC236}">
                <a16:creationId xmlns:a16="http://schemas.microsoft.com/office/drawing/2014/main" id="{E929B71D-6CF0-4845-CA6F-1A76DE2588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89" r="50576"/>
          <a:stretch/>
        </p:blipFill>
        <p:spPr bwMode="auto">
          <a:xfrm>
            <a:off x="8574924" y="3707982"/>
            <a:ext cx="2824595" cy="22357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25CEAD-E08A-EA73-7644-96EDBFF6410C}"/>
              </a:ext>
            </a:extLst>
          </p:cNvPr>
          <p:cNvSpPr txBox="1"/>
          <p:nvPr/>
        </p:nvSpPr>
        <p:spPr>
          <a:xfrm>
            <a:off x="9252885" y="2904473"/>
            <a:ext cx="1468672" cy="369332"/>
          </a:xfrm>
          <a:prstGeom prst="rect">
            <a:avLst/>
          </a:prstGeom>
          <a:noFill/>
        </p:spPr>
        <p:txBody>
          <a:bodyPr wrap="none" rtlCol="0">
            <a:spAutoFit/>
          </a:bodyPr>
          <a:lstStyle/>
          <a:p>
            <a:r>
              <a:rPr lang="en-US" dirty="0"/>
              <a:t>Benign tumor</a:t>
            </a:r>
          </a:p>
        </p:txBody>
      </p:sp>
      <p:sp>
        <p:nvSpPr>
          <p:cNvPr id="11" name="TextBox 10">
            <a:extLst>
              <a:ext uri="{FF2B5EF4-FFF2-40B4-BE49-F238E27FC236}">
                <a16:creationId xmlns:a16="http://schemas.microsoft.com/office/drawing/2014/main" id="{412ABB25-0C76-1BAA-392E-F860656D388F}"/>
              </a:ext>
            </a:extLst>
          </p:cNvPr>
          <p:cNvSpPr txBox="1"/>
          <p:nvPr/>
        </p:nvSpPr>
        <p:spPr>
          <a:xfrm>
            <a:off x="9100055" y="5943731"/>
            <a:ext cx="1774332" cy="369332"/>
          </a:xfrm>
          <a:prstGeom prst="rect">
            <a:avLst/>
          </a:prstGeom>
          <a:noFill/>
        </p:spPr>
        <p:txBody>
          <a:bodyPr wrap="none" rtlCol="0">
            <a:spAutoFit/>
          </a:bodyPr>
          <a:lstStyle/>
          <a:p>
            <a:r>
              <a:rPr lang="en-US" dirty="0"/>
              <a:t>Malignant tumor</a:t>
            </a:r>
          </a:p>
        </p:txBody>
      </p:sp>
      <p:pic>
        <p:nvPicPr>
          <p:cNvPr id="14" name="Picture 2" descr="What are Neural Networks? | IBM">
            <a:extLst>
              <a:ext uri="{FF2B5EF4-FFF2-40B4-BE49-F238E27FC236}">
                <a16:creationId xmlns:a16="http://schemas.microsoft.com/office/drawing/2014/main" id="{64228380-1CBD-8D9C-7EA8-4BC40AC689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24"/>
          <a:stretch/>
        </p:blipFill>
        <p:spPr bwMode="auto">
          <a:xfrm>
            <a:off x="4100642" y="1110118"/>
            <a:ext cx="3990716" cy="21993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DB85C04-A205-C2AD-FF3A-0C908B135F51}"/>
              </a:ext>
            </a:extLst>
          </p:cNvPr>
          <p:cNvSpPr txBox="1"/>
          <p:nvPr/>
        </p:nvSpPr>
        <p:spPr>
          <a:xfrm>
            <a:off x="5092933" y="3244334"/>
            <a:ext cx="1807033" cy="369332"/>
          </a:xfrm>
          <a:prstGeom prst="rect">
            <a:avLst/>
          </a:prstGeom>
          <a:noFill/>
        </p:spPr>
        <p:txBody>
          <a:bodyPr wrap="none" rtlCol="0">
            <a:spAutoFit/>
          </a:bodyPr>
          <a:lstStyle/>
          <a:p>
            <a:r>
              <a:rPr lang="en-US" dirty="0"/>
              <a:t>Computer’s brain</a:t>
            </a:r>
          </a:p>
        </p:txBody>
      </p:sp>
      <p:sp>
        <p:nvSpPr>
          <p:cNvPr id="16" name="TextBox 15">
            <a:extLst>
              <a:ext uri="{FF2B5EF4-FFF2-40B4-BE49-F238E27FC236}">
                <a16:creationId xmlns:a16="http://schemas.microsoft.com/office/drawing/2014/main" id="{13E7DC23-2EBC-E9AE-06B9-844881155856}"/>
              </a:ext>
            </a:extLst>
          </p:cNvPr>
          <p:cNvSpPr txBox="1"/>
          <p:nvPr/>
        </p:nvSpPr>
        <p:spPr>
          <a:xfrm>
            <a:off x="5100772" y="5916940"/>
            <a:ext cx="1824923" cy="369332"/>
          </a:xfrm>
          <a:prstGeom prst="rect">
            <a:avLst/>
          </a:prstGeom>
          <a:noFill/>
        </p:spPr>
        <p:txBody>
          <a:bodyPr wrap="none" rtlCol="0">
            <a:spAutoFit/>
          </a:bodyPr>
          <a:lstStyle/>
          <a:p>
            <a:r>
              <a:rPr lang="en-US" dirty="0"/>
              <a:t>Physician’s brain?</a:t>
            </a:r>
          </a:p>
        </p:txBody>
      </p:sp>
      <p:sp>
        <p:nvSpPr>
          <p:cNvPr id="17" name="TextBox 16">
            <a:extLst>
              <a:ext uri="{FF2B5EF4-FFF2-40B4-BE49-F238E27FC236}">
                <a16:creationId xmlns:a16="http://schemas.microsoft.com/office/drawing/2014/main" id="{A74E6EF3-418B-A942-0BFD-5A03702CF50B}"/>
              </a:ext>
            </a:extLst>
          </p:cNvPr>
          <p:cNvSpPr txBox="1"/>
          <p:nvPr/>
        </p:nvSpPr>
        <p:spPr>
          <a:xfrm>
            <a:off x="5786167" y="3539847"/>
            <a:ext cx="420564" cy="369332"/>
          </a:xfrm>
          <a:prstGeom prst="rect">
            <a:avLst/>
          </a:prstGeom>
          <a:noFill/>
        </p:spPr>
        <p:txBody>
          <a:bodyPr wrap="none" rtlCol="0">
            <a:spAutoFit/>
          </a:bodyPr>
          <a:lstStyle/>
          <a:p>
            <a:r>
              <a:rPr lang="en-US" dirty="0"/>
              <a:t>VS</a:t>
            </a:r>
          </a:p>
        </p:txBody>
      </p:sp>
      <p:pic>
        <p:nvPicPr>
          <p:cNvPr id="18" name="Picture 8" descr="Brain Basics: Know Your Brain | National Institute of Neurological  Disorders and Stroke">
            <a:extLst>
              <a:ext uri="{FF2B5EF4-FFF2-40B4-BE49-F238E27FC236}">
                <a16:creationId xmlns:a16="http://schemas.microsoft.com/office/drawing/2014/main" id="{108FE851-488F-1751-8A71-D778CCF68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7531" y="4101012"/>
            <a:ext cx="2095500" cy="17049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3FE65358-711B-D9DE-636E-F8B61729A007}"/>
              </a:ext>
            </a:extLst>
          </p:cNvPr>
          <p:cNvSpPr/>
          <p:nvPr/>
        </p:nvSpPr>
        <p:spPr>
          <a:xfrm>
            <a:off x="2230582" y="5038254"/>
            <a:ext cx="8282762" cy="1419255"/>
          </a:xfrm>
          <a:prstGeom prst="roundRect">
            <a:avLst>
              <a:gd name="adj" fmla="val 68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0" i="0" dirty="0" err="1">
                <a:solidFill>
                  <a:srgbClr val="222222"/>
                </a:solidFill>
                <a:effectLst/>
                <a:latin typeface="Arial" panose="020B0604020202020204" pitchFamily="34" charset="0"/>
              </a:rPr>
              <a:t>Anisuzzaman</a:t>
            </a:r>
            <a:r>
              <a:rPr lang="en-US" b="0" i="0" dirty="0">
                <a:solidFill>
                  <a:srgbClr val="222222"/>
                </a:solidFill>
                <a:effectLst/>
                <a:latin typeface="Arial" panose="020B0604020202020204" pitchFamily="34" charset="0"/>
              </a:rPr>
              <a:t>, D. M., </a:t>
            </a:r>
            <a:r>
              <a:rPr lang="en-US" b="0" i="0" dirty="0" err="1">
                <a:solidFill>
                  <a:srgbClr val="222222"/>
                </a:solidFill>
                <a:effectLst/>
                <a:latin typeface="Arial" panose="020B0604020202020204" pitchFamily="34" charset="0"/>
              </a:rPr>
              <a:t>Barzekar</a:t>
            </a:r>
            <a:r>
              <a:rPr lang="en-US" b="0" i="0" dirty="0">
                <a:solidFill>
                  <a:srgbClr val="222222"/>
                </a:solidFill>
                <a:effectLst/>
                <a:latin typeface="Arial" panose="020B0604020202020204" pitchFamily="34" charset="0"/>
              </a:rPr>
              <a:t>, H., </a:t>
            </a:r>
            <a:r>
              <a:rPr lang="en-US" b="1" i="0" dirty="0">
                <a:solidFill>
                  <a:srgbClr val="222222"/>
                </a:solidFill>
                <a:effectLst/>
                <a:latin typeface="Arial" panose="020B0604020202020204" pitchFamily="34" charset="0"/>
              </a:rPr>
              <a:t>Tong, L.</a:t>
            </a:r>
            <a:r>
              <a:rPr lang="en-US" b="0" i="0" dirty="0">
                <a:solidFill>
                  <a:srgbClr val="222222"/>
                </a:solidFill>
                <a:effectLst/>
                <a:latin typeface="Arial" panose="020B0604020202020204" pitchFamily="34" charset="0"/>
              </a:rPr>
              <a:t>, Luo, J., &amp; Yu, Z. (2021). </a:t>
            </a:r>
          </a:p>
          <a:p>
            <a:pPr algn="ctr"/>
            <a:r>
              <a:rPr lang="en-US" b="0" i="0" dirty="0">
                <a:solidFill>
                  <a:srgbClr val="222222"/>
                </a:solidFill>
                <a:effectLst/>
                <a:latin typeface="Arial" panose="020B0604020202020204" pitchFamily="34" charset="0"/>
              </a:rPr>
              <a:t>A deep learning study on osteosarcoma detection from histological </a:t>
            </a:r>
          </a:p>
          <a:p>
            <a:pPr algn="ctr"/>
            <a:r>
              <a:rPr lang="en-US" b="0" i="0" dirty="0">
                <a:solidFill>
                  <a:srgbClr val="222222"/>
                </a:solidFill>
                <a:effectLst/>
                <a:latin typeface="Arial" panose="020B0604020202020204" pitchFamily="34" charset="0"/>
              </a:rPr>
              <a:t>images. </a:t>
            </a:r>
            <a:r>
              <a:rPr lang="en-US" b="0" i="1" dirty="0">
                <a:solidFill>
                  <a:srgbClr val="222222"/>
                </a:solidFill>
                <a:effectLst/>
                <a:latin typeface="Arial" panose="020B0604020202020204" pitchFamily="34" charset="0"/>
              </a:rPr>
              <a:t>Biomedical Signal Processing and Control</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69</a:t>
            </a:r>
            <a:r>
              <a:rPr lang="en-US" b="0" i="0" dirty="0">
                <a:solidFill>
                  <a:srgbClr val="222222"/>
                </a:solidFill>
                <a:effectLst/>
                <a:latin typeface="Arial" panose="020B0604020202020204" pitchFamily="34" charset="0"/>
              </a:rPr>
              <a:t>, 102931.</a:t>
            </a:r>
            <a:endParaRPr lang="en-US" dirty="0"/>
          </a:p>
        </p:txBody>
      </p:sp>
    </p:spTree>
    <p:extLst>
      <p:ext uri="{BB962C8B-B14F-4D97-AF65-F5344CB8AC3E}">
        <p14:creationId xmlns:p14="http://schemas.microsoft.com/office/powerpoint/2010/main" val="560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Neural Networks? | IBM">
            <a:extLst>
              <a:ext uri="{FF2B5EF4-FFF2-40B4-BE49-F238E27FC236}">
                <a16:creationId xmlns:a16="http://schemas.microsoft.com/office/drawing/2014/main" id="{3399775B-10CA-3529-6D41-6F54DCED3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24"/>
          <a:stretch/>
        </p:blipFill>
        <p:spPr bwMode="auto">
          <a:xfrm>
            <a:off x="338428" y="2299865"/>
            <a:ext cx="4971328" cy="27397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BB326D-A4A9-8F62-3476-E53D8D759749}"/>
              </a:ext>
            </a:extLst>
          </p:cNvPr>
          <p:cNvSpPr txBox="1"/>
          <p:nvPr/>
        </p:nvSpPr>
        <p:spPr>
          <a:xfrm>
            <a:off x="680604" y="1225495"/>
            <a:ext cx="3948545" cy="830997"/>
          </a:xfrm>
          <a:prstGeom prst="rect">
            <a:avLst/>
          </a:prstGeom>
          <a:noFill/>
        </p:spPr>
        <p:txBody>
          <a:bodyPr wrap="square" rtlCol="0">
            <a:spAutoFit/>
          </a:bodyPr>
          <a:lstStyle/>
          <a:p>
            <a:r>
              <a:rPr lang="en-US" sz="4800" dirty="0"/>
              <a:t>Deep Learning</a:t>
            </a:r>
          </a:p>
        </p:txBody>
      </p:sp>
      <p:pic>
        <p:nvPicPr>
          <p:cNvPr id="2" name="Picture 8" descr="Brain Basics: Know Your Brain | National Institute of Neurological  Disorders and Stroke">
            <a:extLst>
              <a:ext uri="{FF2B5EF4-FFF2-40B4-BE49-F238E27FC236}">
                <a16:creationId xmlns:a16="http://schemas.microsoft.com/office/drawing/2014/main" id="{8496CA24-2F84-164D-86FD-F37278583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809" y="2173499"/>
            <a:ext cx="3522571" cy="28660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228D09-E827-0730-7164-8ABDAB55A047}"/>
              </a:ext>
            </a:extLst>
          </p:cNvPr>
          <p:cNvSpPr txBox="1"/>
          <p:nvPr/>
        </p:nvSpPr>
        <p:spPr>
          <a:xfrm>
            <a:off x="7462405" y="1225495"/>
            <a:ext cx="3948545" cy="830997"/>
          </a:xfrm>
          <a:prstGeom prst="rect">
            <a:avLst/>
          </a:prstGeom>
          <a:noFill/>
        </p:spPr>
        <p:txBody>
          <a:bodyPr wrap="square" rtlCol="0">
            <a:spAutoFit/>
          </a:bodyPr>
          <a:lstStyle/>
          <a:p>
            <a:r>
              <a:rPr lang="en-US" sz="4800" dirty="0"/>
              <a:t>Human Brain</a:t>
            </a:r>
          </a:p>
        </p:txBody>
      </p:sp>
      <p:sp>
        <p:nvSpPr>
          <p:cNvPr id="6" name="TextBox 5">
            <a:extLst>
              <a:ext uri="{FF2B5EF4-FFF2-40B4-BE49-F238E27FC236}">
                <a16:creationId xmlns:a16="http://schemas.microsoft.com/office/drawing/2014/main" id="{CEBF449F-79CA-D038-AD45-FA83ADAE949F}"/>
              </a:ext>
            </a:extLst>
          </p:cNvPr>
          <p:cNvSpPr txBox="1"/>
          <p:nvPr/>
        </p:nvSpPr>
        <p:spPr>
          <a:xfrm>
            <a:off x="4184073" y="5411175"/>
            <a:ext cx="3823854" cy="830997"/>
          </a:xfrm>
          <a:prstGeom prst="rect">
            <a:avLst/>
          </a:prstGeom>
          <a:noFill/>
        </p:spPr>
        <p:txBody>
          <a:bodyPr wrap="square" rtlCol="0">
            <a:spAutoFit/>
          </a:bodyPr>
          <a:lstStyle/>
          <a:p>
            <a:pPr algn="ctr"/>
            <a:r>
              <a:rPr lang="en-US" sz="4800" dirty="0"/>
              <a:t>Automation</a:t>
            </a:r>
          </a:p>
        </p:txBody>
      </p:sp>
    </p:spTree>
    <p:extLst>
      <p:ext uri="{BB962C8B-B14F-4D97-AF65-F5344CB8AC3E}">
        <p14:creationId xmlns:p14="http://schemas.microsoft.com/office/powerpoint/2010/main" val="562815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1578</Words>
  <Application>Microsoft Office PowerPoint</Application>
  <PresentationFormat>Widescreen</PresentationFormat>
  <Paragraphs>177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Inter</vt:lpstr>
      <vt:lpstr>itcfranklingothicstd-demi</vt:lpstr>
      <vt:lpstr>Arial</vt:lpstr>
      <vt:lpstr>Calibri</vt:lpstr>
      <vt:lpstr>Calibri Light</vt:lpstr>
      <vt:lpstr>Office Theme</vt:lpstr>
      <vt:lpstr>How AI can enhance Health System and save our Humanity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 Tong Sr</dc:creator>
  <cp:lastModifiedBy>Ling Tong Sr</cp:lastModifiedBy>
  <cp:revision>1</cp:revision>
  <dcterms:created xsi:type="dcterms:W3CDTF">2022-11-20T23:49:25Z</dcterms:created>
  <dcterms:modified xsi:type="dcterms:W3CDTF">2022-11-27T18:58:25Z</dcterms:modified>
</cp:coreProperties>
</file>